
<file path=[Content_Types].xml><?xml version="1.0" encoding="utf-8"?>
<Types xmlns="http://schemas.openxmlformats.org/package/2006/content-types">
  <Default Extension="jpeg" ContentType="image/jpeg"/>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
  </p:notesMasterIdLst>
  <p:sldIdLst>
    <p:sldId id="256" r:id="rId2"/>
    <p:sldId id="259" r:id="rId3"/>
    <p:sldId id="267" r:id="rId4"/>
    <p:sldId id="260" r:id="rId5"/>
    <p:sldId id="266" r:id="rId6"/>
    <p:sldId id="261" r:id="rId7"/>
    <p:sldId id="270" r:id="rId8"/>
    <p:sldId id="262" r:id="rId9"/>
    <p:sldId id="264" r:id="rId10"/>
    <p:sldId id="265" r:id="rId11"/>
    <p:sldId id="269" r:id="rId12"/>
    <p:sldId id="274" r:id="rId13"/>
    <p:sldId id="271" r:id="rId14"/>
    <p:sldId id="272"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AEFF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64255C5-7A09-4EB7-A8A0-A2F51637270D}" v="192" dt="2022-05-13T13:04:23.36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75556" autoAdjust="0"/>
  </p:normalViewPr>
  <p:slideViewPr>
    <p:cSldViewPr snapToGrid="0">
      <p:cViewPr>
        <p:scale>
          <a:sx n="66" d="100"/>
          <a:sy n="66" d="100"/>
        </p:scale>
        <p:origin x="1330" y="-11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21"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ebecca Foster" userId="db21509d87c29c59" providerId="LiveId" clId="{964255C5-7A09-4EB7-A8A0-A2F51637270D}"/>
    <pc:docChg chg="undo custSel addSld delSld modSld sldOrd">
      <pc:chgData name="Rebecca Foster" userId="db21509d87c29c59" providerId="LiveId" clId="{964255C5-7A09-4EB7-A8A0-A2F51637270D}" dt="2022-05-13T13:04:23.364" v="10607"/>
      <pc:docMkLst>
        <pc:docMk/>
      </pc:docMkLst>
      <pc:sldChg chg="addSp modSp mod setBg modNotesTx">
        <pc:chgData name="Rebecca Foster" userId="db21509d87c29c59" providerId="LiveId" clId="{964255C5-7A09-4EB7-A8A0-A2F51637270D}" dt="2022-05-13T13:04:23.364" v="10607"/>
        <pc:sldMkLst>
          <pc:docMk/>
          <pc:sldMk cId="3161116955" sldId="256"/>
        </pc:sldMkLst>
        <pc:spChg chg="mod ord">
          <ac:chgData name="Rebecca Foster" userId="db21509d87c29c59" providerId="LiveId" clId="{964255C5-7A09-4EB7-A8A0-A2F51637270D}" dt="2022-05-09T20:10:40.853" v="78" actId="26606"/>
          <ac:spMkLst>
            <pc:docMk/>
            <pc:sldMk cId="3161116955" sldId="256"/>
            <ac:spMk id="2" creationId="{292BC840-2753-4C49-F38D-D1B944F53CA4}"/>
          </ac:spMkLst>
        </pc:spChg>
        <pc:spChg chg="mod">
          <ac:chgData name="Rebecca Foster" userId="db21509d87c29c59" providerId="LiveId" clId="{964255C5-7A09-4EB7-A8A0-A2F51637270D}" dt="2022-05-09T20:10:40.853" v="78" actId="26606"/>
          <ac:spMkLst>
            <pc:docMk/>
            <pc:sldMk cId="3161116955" sldId="256"/>
            <ac:spMk id="3" creationId="{3F397AB0-8579-BCA6-B0AC-7299E003033B}"/>
          </ac:spMkLst>
        </pc:spChg>
        <pc:spChg chg="add">
          <ac:chgData name="Rebecca Foster" userId="db21509d87c29c59" providerId="LiveId" clId="{964255C5-7A09-4EB7-A8A0-A2F51637270D}" dt="2022-05-09T20:10:40.853" v="78" actId="26606"/>
          <ac:spMkLst>
            <pc:docMk/>
            <pc:sldMk cId="3161116955" sldId="256"/>
            <ac:spMk id="8" creationId="{88294908-8B00-4F58-BBBA-20F71A40AA9E}"/>
          </ac:spMkLst>
        </pc:spChg>
        <pc:spChg chg="add">
          <ac:chgData name="Rebecca Foster" userId="db21509d87c29c59" providerId="LiveId" clId="{964255C5-7A09-4EB7-A8A0-A2F51637270D}" dt="2022-05-09T20:10:40.853" v="78" actId="26606"/>
          <ac:spMkLst>
            <pc:docMk/>
            <pc:sldMk cId="3161116955" sldId="256"/>
            <ac:spMk id="10" creationId="{4364C879-1404-4203-8E9D-CC5DE0A621A2}"/>
          </ac:spMkLst>
        </pc:spChg>
        <pc:spChg chg="add">
          <ac:chgData name="Rebecca Foster" userId="db21509d87c29c59" providerId="LiveId" clId="{964255C5-7A09-4EB7-A8A0-A2F51637270D}" dt="2022-05-09T20:10:40.853" v="78" actId="26606"/>
          <ac:spMkLst>
            <pc:docMk/>
            <pc:sldMk cId="3161116955" sldId="256"/>
            <ac:spMk id="12" creationId="{84617302-4B0D-4351-A6BB-6F0930D943AC}"/>
          </ac:spMkLst>
        </pc:spChg>
        <pc:spChg chg="add">
          <ac:chgData name="Rebecca Foster" userId="db21509d87c29c59" providerId="LiveId" clId="{964255C5-7A09-4EB7-A8A0-A2F51637270D}" dt="2022-05-09T20:10:40.853" v="78" actId="26606"/>
          <ac:spMkLst>
            <pc:docMk/>
            <pc:sldMk cId="3161116955" sldId="256"/>
            <ac:spMk id="14" creationId="{DA2C7802-C2E0-4218-8F89-8DD7CCD2CD1C}"/>
          </ac:spMkLst>
        </pc:spChg>
        <pc:spChg chg="add">
          <ac:chgData name="Rebecca Foster" userId="db21509d87c29c59" providerId="LiveId" clId="{964255C5-7A09-4EB7-A8A0-A2F51637270D}" dt="2022-05-09T20:10:40.853" v="78" actId="26606"/>
          <ac:spMkLst>
            <pc:docMk/>
            <pc:sldMk cId="3161116955" sldId="256"/>
            <ac:spMk id="16" creationId="{A6D7111A-21E5-4EE9-8A78-10E5530F0116}"/>
          </ac:spMkLst>
        </pc:spChg>
        <pc:spChg chg="add">
          <ac:chgData name="Rebecca Foster" userId="db21509d87c29c59" providerId="LiveId" clId="{964255C5-7A09-4EB7-A8A0-A2F51637270D}" dt="2022-05-09T20:10:40.853" v="78" actId="26606"/>
          <ac:spMkLst>
            <pc:docMk/>
            <pc:sldMk cId="3161116955" sldId="256"/>
            <ac:spMk id="18" creationId="{A3969E80-A77B-49FC-9122-D89AFD5EE118}"/>
          </ac:spMkLst>
        </pc:spChg>
        <pc:spChg chg="add">
          <ac:chgData name="Rebecca Foster" userId="db21509d87c29c59" providerId="LiveId" clId="{964255C5-7A09-4EB7-A8A0-A2F51637270D}" dt="2022-05-09T20:10:40.853" v="78" actId="26606"/>
          <ac:spMkLst>
            <pc:docMk/>
            <pc:sldMk cId="3161116955" sldId="256"/>
            <ac:spMk id="20" creationId="{1849CA57-76BD-4CF2-80BA-D7A46A01B7B1}"/>
          </ac:spMkLst>
        </pc:spChg>
        <pc:spChg chg="add">
          <ac:chgData name="Rebecca Foster" userId="db21509d87c29c59" providerId="LiveId" clId="{964255C5-7A09-4EB7-A8A0-A2F51637270D}" dt="2022-05-09T20:10:40.853" v="78" actId="26606"/>
          <ac:spMkLst>
            <pc:docMk/>
            <pc:sldMk cId="3161116955" sldId="256"/>
            <ac:spMk id="22" creationId="{35E9085E-E730-4768-83D4-6CB7E9897153}"/>
          </ac:spMkLst>
        </pc:spChg>
        <pc:spChg chg="add">
          <ac:chgData name="Rebecca Foster" userId="db21509d87c29c59" providerId="LiveId" clId="{964255C5-7A09-4EB7-A8A0-A2F51637270D}" dt="2022-05-09T20:10:40.853" v="78" actId="26606"/>
          <ac:spMkLst>
            <pc:docMk/>
            <pc:sldMk cId="3161116955" sldId="256"/>
            <ac:spMk id="24" creationId="{973272FE-A474-4CAE-8CA2-BCC8B476C3F4}"/>
          </ac:spMkLst>
        </pc:spChg>
        <pc:spChg chg="add">
          <ac:chgData name="Rebecca Foster" userId="db21509d87c29c59" providerId="LiveId" clId="{964255C5-7A09-4EB7-A8A0-A2F51637270D}" dt="2022-05-09T20:10:40.853" v="78" actId="26606"/>
          <ac:spMkLst>
            <pc:docMk/>
            <pc:sldMk cId="3161116955" sldId="256"/>
            <ac:spMk id="26" creationId="{E07981EA-05A6-437C-88D7-B377B92B031D}"/>
          </ac:spMkLst>
        </pc:spChg>
        <pc:spChg chg="add">
          <ac:chgData name="Rebecca Foster" userId="db21509d87c29c59" providerId="LiveId" clId="{964255C5-7A09-4EB7-A8A0-A2F51637270D}" dt="2022-05-09T20:10:40.853" v="78" actId="26606"/>
          <ac:spMkLst>
            <pc:docMk/>
            <pc:sldMk cId="3161116955" sldId="256"/>
            <ac:spMk id="28" creationId="{15E3C750-986E-4769-B1AE-49289FBEE757}"/>
          </ac:spMkLst>
        </pc:spChg>
        <pc:picChg chg="add mod">
          <ac:chgData name="Rebecca Foster" userId="db21509d87c29c59" providerId="LiveId" clId="{964255C5-7A09-4EB7-A8A0-A2F51637270D}" dt="2022-05-13T13:04:23.364" v="10607"/>
          <ac:picMkLst>
            <pc:docMk/>
            <pc:sldMk cId="3161116955" sldId="256"/>
            <ac:picMk id="4" creationId="{9AC6D1FB-2DD2-355F-A8B8-A5B7C1761AAF}"/>
          </ac:picMkLst>
        </pc:picChg>
      </pc:sldChg>
      <pc:sldChg chg="addSp delSp modSp new del mod ord">
        <pc:chgData name="Rebecca Foster" userId="db21509d87c29c59" providerId="LiveId" clId="{964255C5-7A09-4EB7-A8A0-A2F51637270D}" dt="2022-05-11T01:26:04.842" v="1439" actId="47"/>
        <pc:sldMkLst>
          <pc:docMk/>
          <pc:sldMk cId="1673947307" sldId="257"/>
        </pc:sldMkLst>
        <pc:spChg chg="mod">
          <ac:chgData name="Rebecca Foster" userId="db21509d87c29c59" providerId="LiveId" clId="{964255C5-7A09-4EB7-A8A0-A2F51637270D}" dt="2022-05-09T20:05:10.351" v="7" actId="20577"/>
          <ac:spMkLst>
            <pc:docMk/>
            <pc:sldMk cId="1673947307" sldId="257"/>
            <ac:spMk id="2" creationId="{413650E7-2B84-A416-D7D1-6D5CF4D0A52B}"/>
          </ac:spMkLst>
        </pc:spChg>
        <pc:spChg chg="del">
          <ac:chgData name="Rebecca Foster" userId="db21509d87c29c59" providerId="LiveId" clId="{964255C5-7A09-4EB7-A8A0-A2F51637270D}" dt="2022-05-09T20:05:12.876" v="8" actId="22"/>
          <ac:spMkLst>
            <pc:docMk/>
            <pc:sldMk cId="1673947307" sldId="257"/>
            <ac:spMk id="3" creationId="{79574947-3FD1-3B56-A334-E508099C1CF8}"/>
          </ac:spMkLst>
        </pc:spChg>
        <pc:picChg chg="add mod ord">
          <ac:chgData name="Rebecca Foster" userId="db21509d87c29c59" providerId="LiveId" clId="{964255C5-7A09-4EB7-A8A0-A2F51637270D}" dt="2022-05-09T20:05:12.876" v="8" actId="22"/>
          <ac:picMkLst>
            <pc:docMk/>
            <pc:sldMk cId="1673947307" sldId="257"/>
            <ac:picMk id="5" creationId="{221E8E4F-EA58-08B6-EF2E-913911C02594}"/>
          </ac:picMkLst>
        </pc:picChg>
      </pc:sldChg>
      <pc:sldChg chg="addSp delSp modSp new del mod setBg modNotesTx">
        <pc:chgData name="Rebecca Foster" userId="db21509d87c29c59" providerId="LiveId" clId="{964255C5-7A09-4EB7-A8A0-A2F51637270D}" dt="2022-05-13T12:22:12.445" v="7997" actId="2696"/>
        <pc:sldMkLst>
          <pc:docMk/>
          <pc:sldMk cId="1173775453" sldId="258"/>
        </pc:sldMkLst>
        <pc:spChg chg="mod">
          <ac:chgData name="Rebecca Foster" userId="db21509d87c29c59" providerId="LiveId" clId="{964255C5-7A09-4EB7-A8A0-A2F51637270D}" dt="2022-05-12T15:32:31.859" v="1592" actId="20577"/>
          <ac:spMkLst>
            <pc:docMk/>
            <pc:sldMk cId="1173775453" sldId="258"/>
            <ac:spMk id="2" creationId="{2469B9C8-FC48-99B9-D06B-08BEB0319CF8}"/>
          </ac:spMkLst>
        </pc:spChg>
        <pc:spChg chg="del mod">
          <ac:chgData name="Rebecca Foster" userId="db21509d87c29c59" providerId="LiveId" clId="{964255C5-7A09-4EB7-A8A0-A2F51637270D}" dt="2022-05-13T12:20:22.764" v="7952" actId="478"/>
          <ac:spMkLst>
            <pc:docMk/>
            <pc:sldMk cId="1173775453" sldId="258"/>
            <ac:spMk id="3" creationId="{8AFEC854-4AD2-7C94-26A0-EBD4F638C4C8}"/>
          </ac:spMkLst>
        </pc:spChg>
        <pc:spChg chg="add del">
          <ac:chgData name="Rebecca Foster" userId="db21509d87c29c59" providerId="LiveId" clId="{964255C5-7A09-4EB7-A8A0-A2F51637270D}" dt="2022-05-13T12:20:39.432" v="7954"/>
          <ac:spMkLst>
            <pc:docMk/>
            <pc:sldMk cId="1173775453" sldId="258"/>
            <ac:spMk id="4" creationId="{1C908CF1-22A3-9DEC-F9A9-FA6264ED2F11}"/>
          </ac:spMkLst>
        </pc:spChg>
        <pc:spChg chg="add del mod">
          <ac:chgData name="Rebecca Foster" userId="db21509d87c29c59" providerId="LiveId" clId="{964255C5-7A09-4EB7-A8A0-A2F51637270D}" dt="2022-05-13T12:21:03.302" v="7958"/>
          <ac:spMkLst>
            <pc:docMk/>
            <pc:sldMk cId="1173775453" sldId="258"/>
            <ac:spMk id="5" creationId="{39A5C7AF-957B-8AB3-040C-1DB1F39BFFBE}"/>
          </ac:spMkLst>
        </pc:spChg>
        <pc:spChg chg="add del">
          <ac:chgData name="Rebecca Foster" userId="db21509d87c29c59" providerId="LiveId" clId="{964255C5-7A09-4EB7-A8A0-A2F51637270D}" dt="2022-05-13T12:21:29.437" v="7960"/>
          <ac:spMkLst>
            <pc:docMk/>
            <pc:sldMk cId="1173775453" sldId="258"/>
            <ac:spMk id="6" creationId="{1B8940DD-E3AD-3B91-9D80-CABBB358FB4A}"/>
          </ac:spMkLst>
        </pc:spChg>
        <pc:spChg chg="add">
          <ac:chgData name="Rebecca Foster" userId="db21509d87c29c59" providerId="LiveId" clId="{964255C5-7A09-4EB7-A8A0-A2F51637270D}" dt="2022-05-12T15:32:25.157" v="1588" actId="26606"/>
          <ac:spMkLst>
            <pc:docMk/>
            <pc:sldMk cId="1173775453" sldId="258"/>
            <ac:spMk id="8" creationId="{09588DA8-065E-4F6F-8EFD-43104AB2E0CF}"/>
          </ac:spMkLst>
        </pc:spChg>
        <pc:spChg chg="add">
          <ac:chgData name="Rebecca Foster" userId="db21509d87c29c59" providerId="LiveId" clId="{964255C5-7A09-4EB7-A8A0-A2F51637270D}" dt="2022-05-12T15:32:25.157" v="1588" actId="26606"/>
          <ac:spMkLst>
            <pc:docMk/>
            <pc:sldMk cId="1173775453" sldId="258"/>
            <ac:spMk id="10" creationId="{C4285719-470E-454C-AF62-8323075F1F5B}"/>
          </ac:spMkLst>
        </pc:spChg>
        <pc:spChg chg="add">
          <ac:chgData name="Rebecca Foster" userId="db21509d87c29c59" providerId="LiveId" clId="{964255C5-7A09-4EB7-A8A0-A2F51637270D}" dt="2022-05-12T15:32:25.157" v="1588" actId="26606"/>
          <ac:spMkLst>
            <pc:docMk/>
            <pc:sldMk cId="1173775453" sldId="258"/>
            <ac:spMk id="12" creationId="{CD9FE4EF-C4D8-49A0-B2FF-81D8DB7D8A24}"/>
          </ac:spMkLst>
        </pc:spChg>
        <pc:spChg chg="add">
          <ac:chgData name="Rebecca Foster" userId="db21509d87c29c59" providerId="LiveId" clId="{964255C5-7A09-4EB7-A8A0-A2F51637270D}" dt="2022-05-12T15:32:25.157" v="1588" actId="26606"/>
          <ac:spMkLst>
            <pc:docMk/>
            <pc:sldMk cId="1173775453" sldId="258"/>
            <ac:spMk id="14" creationId="{4300840D-0A0B-4512-BACA-B439D5B9C57C}"/>
          </ac:spMkLst>
        </pc:spChg>
        <pc:spChg chg="add">
          <ac:chgData name="Rebecca Foster" userId="db21509d87c29c59" providerId="LiveId" clId="{964255C5-7A09-4EB7-A8A0-A2F51637270D}" dt="2022-05-12T15:32:25.157" v="1588" actId="26606"/>
          <ac:spMkLst>
            <pc:docMk/>
            <pc:sldMk cId="1173775453" sldId="258"/>
            <ac:spMk id="16" creationId="{D2B78728-A580-49A7-84F9-6EF6F583ADE0}"/>
          </ac:spMkLst>
        </pc:spChg>
        <pc:spChg chg="add">
          <ac:chgData name="Rebecca Foster" userId="db21509d87c29c59" providerId="LiveId" clId="{964255C5-7A09-4EB7-A8A0-A2F51637270D}" dt="2022-05-12T15:32:25.157" v="1588" actId="26606"/>
          <ac:spMkLst>
            <pc:docMk/>
            <pc:sldMk cId="1173775453" sldId="258"/>
            <ac:spMk id="18" creationId="{38FAA1A1-D861-433F-88FA-1E9D6FD31D11}"/>
          </ac:spMkLst>
        </pc:spChg>
        <pc:spChg chg="add">
          <ac:chgData name="Rebecca Foster" userId="db21509d87c29c59" providerId="LiveId" clId="{964255C5-7A09-4EB7-A8A0-A2F51637270D}" dt="2022-05-12T15:32:25.157" v="1588" actId="26606"/>
          <ac:spMkLst>
            <pc:docMk/>
            <pc:sldMk cId="1173775453" sldId="258"/>
            <ac:spMk id="20" creationId="{8D71EDA1-87BF-4D5D-AB79-F346FD19278A}"/>
          </ac:spMkLst>
        </pc:spChg>
      </pc:sldChg>
      <pc:sldChg chg="new del">
        <pc:chgData name="Rebecca Foster" userId="db21509d87c29c59" providerId="LiveId" clId="{964255C5-7A09-4EB7-A8A0-A2F51637270D}" dt="2022-05-09T20:06:38.980" v="10" actId="47"/>
        <pc:sldMkLst>
          <pc:docMk/>
          <pc:sldMk cId="3737570921" sldId="258"/>
        </pc:sldMkLst>
      </pc:sldChg>
      <pc:sldChg chg="addSp delSp modSp new mod setBg modNotesTx">
        <pc:chgData name="Rebecca Foster" userId="db21509d87c29c59" providerId="LiveId" clId="{964255C5-7A09-4EB7-A8A0-A2F51637270D}" dt="2022-05-13T13:04:23.364" v="10607"/>
        <pc:sldMkLst>
          <pc:docMk/>
          <pc:sldMk cId="638937949" sldId="259"/>
        </pc:sldMkLst>
        <pc:spChg chg="mod">
          <ac:chgData name="Rebecca Foster" userId="db21509d87c29c59" providerId="LiveId" clId="{964255C5-7A09-4EB7-A8A0-A2F51637270D}" dt="2022-05-09T20:12:53.940" v="108" actId="20577"/>
          <ac:spMkLst>
            <pc:docMk/>
            <pc:sldMk cId="638937949" sldId="259"/>
            <ac:spMk id="2" creationId="{0A0D0FF4-9F78-47D7-466C-4BA68AC1B7F4}"/>
          </ac:spMkLst>
        </pc:spChg>
        <pc:spChg chg="del">
          <ac:chgData name="Rebecca Foster" userId="db21509d87c29c59" providerId="LiveId" clId="{964255C5-7A09-4EB7-A8A0-A2F51637270D}" dt="2022-05-09T20:11:52.150" v="86" actId="22"/>
          <ac:spMkLst>
            <pc:docMk/>
            <pc:sldMk cId="638937949" sldId="259"/>
            <ac:spMk id="3" creationId="{1ED7B423-1666-2A64-7038-A9F153BEFD2C}"/>
          </ac:spMkLst>
        </pc:spChg>
        <pc:spChg chg="add del">
          <ac:chgData name="Rebecca Foster" userId="db21509d87c29c59" providerId="LiveId" clId="{964255C5-7A09-4EB7-A8A0-A2F51637270D}" dt="2022-05-09T20:12:17.274" v="90" actId="26606"/>
          <ac:spMkLst>
            <pc:docMk/>
            <pc:sldMk cId="638937949" sldId="259"/>
            <ac:spMk id="9" creationId="{5F603C95-1855-AC22-9491-99D781414C58}"/>
          </ac:spMkLst>
        </pc:spChg>
        <pc:spChg chg="add del">
          <ac:chgData name="Rebecca Foster" userId="db21509d87c29c59" providerId="LiveId" clId="{964255C5-7A09-4EB7-A8A0-A2F51637270D}" dt="2022-05-09T20:12:13.790" v="88" actId="26606"/>
          <ac:spMkLst>
            <pc:docMk/>
            <pc:sldMk cId="638937949" sldId="259"/>
            <ac:spMk id="10" creationId="{D12DDE76-C203-4047-9998-63900085B5E8}"/>
          </ac:spMkLst>
        </pc:spChg>
        <pc:spChg chg="add del">
          <ac:chgData name="Rebecca Foster" userId="db21509d87c29c59" providerId="LiveId" clId="{964255C5-7A09-4EB7-A8A0-A2F51637270D}" dt="2022-05-09T20:12:17.274" v="90" actId="26606"/>
          <ac:spMkLst>
            <pc:docMk/>
            <pc:sldMk cId="638937949" sldId="259"/>
            <ac:spMk id="12" creationId="{2B566528-1B12-4246-9431-5C2D7D081168}"/>
          </ac:spMkLst>
        </pc:spChg>
        <pc:spChg chg="add">
          <ac:chgData name="Rebecca Foster" userId="db21509d87c29c59" providerId="LiveId" clId="{964255C5-7A09-4EB7-A8A0-A2F51637270D}" dt="2022-05-09T20:12:17.305" v="91" actId="26606"/>
          <ac:spMkLst>
            <pc:docMk/>
            <pc:sldMk cId="638937949" sldId="259"/>
            <ac:spMk id="22" creationId="{2B97F24A-32CE-4C1C-A50D-3016B394DCFB}"/>
          </ac:spMkLst>
        </pc:spChg>
        <pc:spChg chg="add">
          <ac:chgData name="Rebecca Foster" userId="db21509d87c29c59" providerId="LiveId" clId="{964255C5-7A09-4EB7-A8A0-A2F51637270D}" dt="2022-05-09T20:12:17.305" v="91" actId="26606"/>
          <ac:spMkLst>
            <pc:docMk/>
            <pc:sldMk cId="638937949" sldId="259"/>
            <ac:spMk id="23" creationId="{CD8B4F24-440B-49E9-B85D-733523DC064B}"/>
          </ac:spMkLst>
        </pc:spChg>
        <pc:spChg chg="add mod">
          <ac:chgData name="Rebecca Foster" userId="db21509d87c29c59" providerId="LiveId" clId="{964255C5-7A09-4EB7-A8A0-A2F51637270D}" dt="2022-05-09T20:15:50.438" v="267" actId="20577"/>
          <ac:spMkLst>
            <pc:docMk/>
            <pc:sldMk cId="638937949" sldId="259"/>
            <ac:spMk id="24" creationId="{AA7D7DF2-A4E3-E21E-C772-9A1406EF8F0C}"/>
          </ac:spMkLst>
        </pc:spChg>
        <pc:grpChg chg="add del">
          <ac:chgData name="Rebecca Foster" userId="db21509d87c29c59" providerId="LiveId" clId="{964255C5-7A09-4EB7-A8A0-A2F51637270D}" dt="2022-05-09T20:12:17.274" v="90" actId="26606"/>
          <ac:grpSpMkLst>
            <pc:docMk/>
            <pc:sldMk cId="638937949" sldId="259"/>
            <ac:grpSpMk id="14" creationId="{828A5161-06F1-46CF-8AD7-844680A59E13}"/>
          </ac:grpSpMkLst>
        </pc:grpChg>
        <pc:grpChg chg="add del">
          <ac:chgData name="Rebecca Foster" userId="db21509d87c29c59" providerId="LiveId" clId="{964255C5-7A09-4EB7-A8A0-A2F51637270D}" dt="2022-05-09T20:12:17.274" v="90" actId="26606"/>
          <ac:grpSpMkLst>
            <pc:docMk/>
            <pc:sldMk cId="638937949" sldId="259"/>
            <ac:grpSpMk id="18" creationId="{5995D10D-E9C9-47DB-AE7E-801FEF38F5C9}"/>
          </ac:grpSpMkLst>
        </pc:grpChg>
        <pc:picChg chg="add mod">
          <ac:chgData name="Rebecca Foster" userId="db21509d87c29c59" providerId="LiveId" clId="{964255C5-7A09-4EB7-A8A0-A2F51637270D}" dt="2022-05-13T13:04:23.364" v="10607"/>
          <ac:picMkLst>
            <pc:docMk/>
            <pc:sldMk cId="638937949" sldId="259"/>
            <ac:picMk id="3" creationId="{630DB87C-C38F-BAFB-C8F4-AA30D567957B}"/>
          </ac:picMkLst>
        </pc:picChg>
        <pc:picChg chg="add mod ord">
          <ac:chgData name="Rebecca Foster" userId="db21509d87c29c59" providerId="LiveId" clId="{964255C5-7A09-4EB7-A8A0-A2F51637270D}" dt="2022-05-09T20:12:17.305" v="91" actId="26606"/>
          <ac:picMkLst>
            <pc:docMk/>
            <pc:sldMk cId="638937949" sldId="259"/>
            <ac:picMk id="5" creationId="{0FF072A2-6915-DF78-38F5-753022301BDB}"/>
          </ac:picMkLst>
        </pc:picChg>
      </pc:sldChg>
      <pc:sldChg chg="addSp delSp modSp new mod setBg modNotesTx">
        <pc:chgData name="Rebecca Foster" userId="db21509d87c29c59" providerId="LiveId" clId="{964255C5-7A09-4EB7-A8A0-A2F51637270D}" dt="2022-05-13T13:04:23.364" v="10607"/>
        <pc:sldMkLst>
          <pc:docMk/>
          <pc:sldMk cId="1533357860" sldId="260"/>
        </pc:sldMkLst>
        <pc:spChg chg="mod">
          <ac:chgData name="Rebecca Foster" userId="db21509d87c29c59" providerId="LiveId" clId="{964255C5-7A09-4EB7-A8A0-A2F51637270D}" dt="2022-05-09T20:23:43.116" v="339" actId="26606"/>
          <ac:spMkLst>
            <pc:docMk/>
            <pc:sldMk cId="1533357860" sldId="260"/>
            <ac:spMk id="2" creationId="{8E9B2D75-F53F-BEF3-8844-03E401AB2642}"/>
          </ac:spMkLst>
        </pc:spChg>
        <pc:spChg chg="del mod">
          <ac:chgData name="Rebecca Foster" userId="db21509d87c29c59" providerId="LiveId" clId="{964255C5-7A09-4EB7-A8A0-A2F51637270D}" dt="2022-05-09T20:23:38.383" v="337" actId="931"/>
          <ac:spMkLst>
            <pc:docMk/>
            <pc:sldMk cId="1533357860" sldId="260"/>
            <ac:spMk id="3" creationId="{E8D59DB5-4945-2FA3-6FCF-B4E8D34DB11F}"/>
          </ac:spMkLst>
        </pc:spChg>
        <pc:spChg chg="add">
          <ac:chgData name="Rebecca Foster" userId="db21509d87c29c59" providerId="LiveId" clId="{964255C5-7A09-4EB7-A8A0-A2F51637270D}" dt="2022-05-09T20:23:43.116" v="339" actId="26606"/>
          <ac:spMkLst>
            <pc:docMk/>
            <pc:sldMk cId="1533357860" sldId="260"/>
            <ac:spMk id="10" creationId="{D4771268-CB57-404A-9271-370EB28F6090}"/>
          </ac:spMkLst>
        </pc:spChg>
        <pc:picChg chg="add mod">
          <ac:chgData name="Rebecca Foster" userId="db21509d87c29c59" providerId="LiveId" clId="{964255C5-7A09-4EB7-A8A0-A2F51637270D}" dt="2022-05-13T13:04:23.364" v="10607"/>
          <ac:picMkLst>
            <pc:docMk/>
            <pc:sldMk cId="1533357860" sldId="260"/>
            <ac:picMk id="3" creationId="{12447A78-876C-E9FB-8DC3-3AE3BCDE079D}"/>
          </ac:picMkLst>
        </pc:picChg>
        <pc:picChg chg="add mod">
          <ac:chgData name="Rebecca Foster" userId="db21509d87c29c59" providerId="LiveId" clId="{964255C5-7A09-4EB7-A8A0-A2F51637270D}" dt="2022-05-09T20:23:43.116" v="339" actId="26606"/>
          <ac:picMkLst>
            <pc:docMk/>
            <pc:sldMk cId="1533357860" sldId="260"/>
            <ac:picMk id="5" creationId="{3434FF4C-AB5E-1475-1ED9-2611819F3A1F}"/>
          </ac:picMkLst>
        </pc:picChg>
      </pc:sldChg>
      <pc:sldChg chg="new del">
        <pc:chgData name="Rebecca Foster" userId="db21509d87c29c59" providerId="LiveId" clId="{964255C5-7A09-4EB7-A8A0-A2F51637270D}" dt="2022-05-09T20:13:26.349" v="156" actId="47"/>
        <pc:sldMkLst>
          <pc:docMk/>
          <pc:sldMk cId="1883418634" sldId="260"/>
        </pc:sldMkLst>
      </pc:sldChg>
      <pc:sldChg chg="new del">
        <pc:chgData name="Rebecca Foster" userId="db21509d87c29c59" providerId="LiveId" clId="{964255C5-7A09-4EB7-A8A0-A2F51637270D}" dt="2022-05-09T20:13:36.054" v="159" actId="2696"/>
        <pc:sldMkLst>
          <pc:docMk/>
          <pc:sldMk cId="2282743904" sldId="260"/>
        </pc:sldMkLst>
      </pc:sldChg>
      <pc:sldChg chg="modSp new del mod">
        <pc:chgData name="Rebecca Foster" userId="db21509d87c29c59" providerId="LiveId" clId="{964255C5-7A09-4EB7-A8A0-A2F51637270D}" dt="2022-05-09T20:26:56.155" v="393" actId="2696"/>
        <pc:sldMkLst>
          <pc:docMk/>
          <pc:sldMk cId="3348304421" sldId="261"/>
        </pc:sldMkLst>
        <pc:spChg chg="mod">
          <ac:chgData name="Rebecca Foster" userId="db21509d87c29c59" providerId="LiveId" clId="{964255C5-7A09-4EB7-A8A0-A2F51637270D}" dt="2022-05-09T20:26:52.217" v="392" actId="20577"/>
          <ac:spMkLst>
            <pc:docMk/>
            <pc:sldMk cId="3348304421" sldId="261"/>
            <ac:spMk id="2" creationId="{53AEE2B3-297C-3DD4-7675-53315E047AAC}"/>
          </ac:spMkLst>
        </pc:spChg>
        <pc:spChg chg="mod">
          <ac:chgData name="Rebecca Foster" userId="db21509d87c29c59" providerId="LiveId" clId="{964255C5-7A09-4EB7-A8A0-A2F51637270D}" dt="2022-05-09T20:26:48.014" v="385" actId="5793"/>
          <ac:spMkLst>
            <pc:docMk/>
            <pc:sldMk cId="3348304421" sldId="261"/>
            <ac:spMk id="3" creationId="{C5858C82-353C-71BD-B3C4-54D919CC6936}"/>
          </ac:spMkLst>
        </pc:spChg>
      </pc:sldChg>
      <pc:sldChg chg="addSp delSp modSp new mod setBg modNotesTx">
        <pc:chgData name="Rebecca Foster" userId="db21509d87c29c59" providerId="LiveId" clId="{964255C5-7A09-4EB7-A8A0-A2F51637270D}" dt="2022-05-13T13:04:23.364" v="10607"/>
        <pc:sldMkLst>
          <pc:docMk/>
          <pc:sldMk cId="3987535950" sldId="261"/>
        </pc:sldMkLst>
        <pc:spChg chg="mod">
          <ac:chgData name="Rebecca Foster" userId="db21509d87c29c59" providerId="LiveId" clId="{964255C5-7A09-4EB7-A8A0-A2F51637270D}" dt="2022-05-09T21:03:37.626" v="1035" actId="26606"/>
          <ac:spMkLst>
            <pc:docMk/>
            <pc:sldMk cId="3987535950" sldId="261"/>
            <ac:spMk id="2" creationId="{2CFDB1B2-9707-1BE4-968B-0488B308AC0E}"/>
          </ac:spMkLst>
        </pc:spChg>
        <pc:spChg chg="mod">
          <ac:chgData name="Rebecca Foster" userId="db21509d87c29c59" providerId="LiveId" clId="{964255C5-7A09-4EB7-A8A0-A2F51637270D}" dt="2022-05-09T21:03:51.733" v="1036" actId="2710"/>
          <ac:spMkLst>
            <pc:docMk/>
            <pc:sldMk cId="3987535950" sldId="261"/>
            <ac:spMk id="3" creationId="{B5A8E1D9-B7B9-AE68-E1DC-5A82CA3E77C5}"/>
          </ac:spMkLst>
        </pc:spChg>
        <pc:spChg chg="add">
          <ac:chgData name="Rebecca Foster" userId="db21509d87c29c59" providerId="LiveId" clId="{964255C5-7A09-4EB7-A8A0-A2F51637270D}" dt="2022-05-09T21:03:37.626" v="1035" actId="26606"/>
          <ac:spMkLst>
            <pc:docMk/>
            <pc:sldMk cId="3987535950" sldId="261"/>
            <ac:spMk id="14" creationId="{D009D6D5-DAC2-4A8B-A17A-E206B9012D09}"/>
          </ac:spMkLst>
        </pc:spChg>
        <pc:picChg chg="add mod">
          <ac:chgData name="Rebecca Foster" userId="db21509d87c29c59" providerId="LiveId" clId="{964255C5-7A09-4EB7-A8A0-A2F51637270D}" dt="2022-05-13T13:04:23.364" v="10607"/>
          <ac:picMkLst>
            <pc:docMk/>
            <pc:sldMk cId="3987535950" sldId="261"/>
            <ac:picMk id="4" creationId="{A5DFA69F-6935-EAA3-83A3-CACD1F4D0E20}"/>
          </ac:picMkLst>
        </pc:picChg>
        <pc:picChg chg="add mod">
          <ac:chgData name="Rebecca Foster" userId="db21509d87c29c59" providerId="LiveId" clId="{964255C5-7A09-4EB7-A8A0-A2F51637270D}" dt="2022-05-09T21:03:37.626" v="1035" actId="26606"/>
          <ac:picMkLst>
            <pc:docMk/>
            <pc:sldMk cId="3987535950" sldId="261"/>
            <ac:picMk id="5" creationId="{63984451-6FF3-6D8E-0D52-C268AB9D77FC}"/>
          </ac:picMkLst>
        </pc:picChg>
        <pc:cxnChg chg="add del">
          <ac:chgData name="Rebecca Foster" userId="db21509d87c29c59" providerId="LiveId" clId="{964255C5-7A09-4EB7-A8A0-A2F51637270D}" dt="2022-05-09T21:03:37.626" v="1035" actId="26606"/>
          <ac:cxnSpMkLst>
            <pc:docMk/>
            <pc:sldMk cId="3987535950" sldId="261"/>
            <ac:cxnSpMk id="9" creationId="{A7F400EE-A8A5-48AF-B4D6-291B52C6F0B0}"/>
          </ac:cxnSpMkLst>
        </pc:cxnChg>
      </pc:sldChg>
      <pc:sldChg chg="addSp delSp modSp new mod ord setBg modNotesTx">
        <pc:chgData name="Rebecca Foster" userId="db21509d87c29c59" providerId="LiveId" clId="{964255C5-7A09-4EB7-A8A0-A2F51637270D}" dt="2022-05-13T13:04:23.364" v="10607"/>
        <pc:sldMkLst>
          <pc:docMk/>
          <pc:sldMk cId="75443728" sldId="262"/>
        </pc:sldMkLst>
        <pc:spChg chg="mod ord">
          <ac:chgData name="Rebecca Foster" userId="db21509d87c29c59" providerId="LiveId" clId="{964255C5-7A09-4EB7-A8A0-A2F51637270D}" dt="2022-05-11T01:26:21.637" v="1442" actId="26606"/>
          <ac:spMkLst>
            <pc:docMk/>
            <pc:sldMk cId="75443728" sldId="262"/>
            <ac:spMk id="2" creationId="{F15A57A1-67C2-0DF6-673B-27499E0704B4}"/>
          </ac:spMkLst>
        </pc:spChg>
        <pc:spChg chg="del">
          <ac:chgData name="Rebecca Foster" userId="db21509d87c29c59" providerId="LiveId" clId="{964255C5-7A09-4EB7-A8A0-A2F51637270D}" dt="2022-05-10T03:16:20.237" v="1392" actId="22"/>
          <ac:spMkLst>
            <pc:docMk/>
            <pc:sldMk cId="75443728" sldId="262"/>
            <ac:spMk id="3" creationId="{AD3544C1-60FA-4493-BDBE-9DBB0F54E699}"/>
          </ac:spMkLst>
        </pc:spChg>
        <pc:spChg chg="add del mod">
          <ac:chgData name="Rebecca Foster" userId="db21509d87c29c59" providerId="LiveId" clId="{964255C5-7A09-4EB7-A8A0-A2F51637270D}" dt="2022-05-11T01:09:50.639" v="1423" actId="22"/>
          <ac:spMkLst>
            <pc:docMk/>
            <pc:sldMk cId="75443728" sldId="262"/>
            <ac:spMk id="4" creationId="{A9AB984F-17BF-FD1F-CCEF-B7C686333ABA}"/>
          </ac:spMkLst>
        </pc:spChg>
        <pc:spChg chg="add del">
          <ac:chgData name="Rebecca Foster" userId="db21509d87c29c59" providerId="LiveId" clId="{964255C5-7A09-4EB7-A8A0-A2F51637270D}" dt="2022-05-10T03:21:08.685" v="1420" actId="26606"/>
          <ac:spMkLst>
            <pc:docMk/>
            <pc:sldMk cId="75443728" sldId="262"/>
            <ac:spMk id="19" creationId="{1CFD8795-63BA-7F65-8463-379598641143}"/>
          </ac:spMkLst>
        </pc:spChg>
        <pc:spChg chg="add del">
          <ac:chgData name="Rebecca Foster" userId="db21509d87c29c59" providerId="LiveId" clId="{964255C5-7A09-4EB7-A8A0-A2F51637270D}" dt="2022-05-10T03:21:08.685" v="1420" actId="26606"/>
          <ac:spMkLst>
            <pc:docMk/>
            <pc:sldMk cId="75443728" sldId="262"/>
            <ac:spMk id="22" creationId="{0EFD753D-6A49-46DD-9E82-AA6E2C62B461}"/>
          </ac:spMkLst>
        </pc:spChg>
        <pc:spChg chg="add del">
          <ac:chgData name="Rebecca Foster" userId="db21509d87c29c59" providerId="LiveId" clId="{964255C5-7A09-4EB7-A8A0-A2F51637270D}" dt="2022-05-11T01:26:21.637" v="1441" actId="26606"/>
          <ac:spMkLst>
            <pc:docMk/>
            <pc:sldMk cId="75443728" sldId="262"/>
            <ac:spMk id="23" creationId="{33E72FA3-BD00-444A-AD9B-E6C3D069CDE3}"/>
          </ac:spMkLst>
        </pc:spChg>
        <pc:spChg chg="add del">
          <ac:chgData name="Rebecca Foster" userId="db21509d87c29c59" providerId="LiveId" clId="{964255C5-7A09-4EB7-A8A0-A2F51637270D}" dt="2022-05-10T03:21:08.685" v="1420" actId="26606"/>
          <ac:spMkLst>
            <pc:docMk/>
            <pc:sldMk cId="75443728" sldId="262"/>
            <ac:spMk id="24" creationId="{138A5824-1F4A-4EE7-BC13-5BB48FC0809B}"/>
          </ac:spMkLst>
        </pc:spChg>
        <pc:picChg chg="add mod">
          <ac:chgData name="Rebecca Foster" userId="db21509d87c29c59" providerId="LiveId" clId="{964255C5-7A09-4EB7-A8A0-A2F51637270D}" dt="2022-05-13T13:04:23.364" v="10607"/>
          <ac:picMkLst>
            <pc:docMk/>
            <pc:sldMk cId="75443728" sldId="262"/>
            <ac:picMk id="3" creationId="{611BDC45-CA47-F8FC-4924-CC535C65C6D2}"/>
          </ac:picMkLst>
        </pc:picChg>
        <pc:picChg chg="add del mod ord">
          <ac:chgData name="Rebecca Foster" userId="db21509d87c29c59" providerId="LiveId" clId="{964255C5-7A09-4EB7-A8A0-A2F51637270D}" dt="2022-05-11T01:09:06.777" v="1422" actId="478"/>
          <ac:picMkLst>
            <pc:docMk/>
            <pc:sldMk cId="75443728" sldId="262"/>
            <ac:picMk id="5" creationId="{2A268256-B446-CF23-0E7E-A43BDA7F8E4A}"/>
          </ac:picMkLst>
        </pc:picChg>
        <pc:picChg chg="add mod ord">
          <ac:chgData name="Rebecca Foster" userId="db21509d87c29c59" providerId="LiveId" clId="{964255C5-7A09-4EB7-A8A0-A2F51637270D}" dt="2022-05-11T01:26:21.637" v="1442" actId="26606"/>
          <ac:picMkLst>
            <pc:docMk/>
            <pc:sldMk cId="75443728" sldId="262"/>
            <ac:picMk id="7" creationId="{0EAB97BF-67A4-B809-E7BB-4CFBD2C39E35}"/>
          </ac:picMkLst>
        </pc:picChg>
        <pc:picChg chg="add mod ord">
          <ac:chgData name="Rebecca Foster" userId="db21509d87c29c59" providerId="LiveId" clId="{964255C5-7A09-4EB7-A8A0-A2F51637270D}" dt="2022-05-11T01:26:21.637" v="1442" actId="26606"/>
          <ac:picMkLst>
            <pc:docMk/>
            <pc:sldMk cId="75443728" sldId="262"/>
            <ac:picMk id="8" creationId="{2B09ABD6-79F3-FD00-91C8-B6BDEC905B20}"/>
          </ac:picMkLst>
        </pc:picChg>
        <pc:picChg chg="add del mod ord">
          <ac:chgData name="Rebecca Foster" userId="db21509d87c29c59" providerId="LiveId" clId="{964255C5-7A09-4EB7-A8A0-A2F51637270D}" dt="2022-05-11T01:09:05.465" v="1421" actId="478"/>
          <ac:picMkLst>
            <pc:docMk/>
            <pc:sldMk cId="75443728" sldId="262"/>
            <ac:picMk id="9" creationId="{92460A3A-1B90-80F3-E394-BE895780833E}"/>
          </ac:picMkLst>
        </pc:picChg>
        <pc:picChg chg="add mod ord">
          <ac:chgData name="Rebecca Foster" userId="db21509d87c29c59" providerId="LiveId" clId="{964255C5-7A09-4EB7-A8A0-A2F51637270D}" dt="2022-05-11T01:26:21.637" v="1442" actId="26606"/>
          <ac:picMkLst>
            <pc:docMk/>
            <pc:sldMk cId="75443728" sldId="262"/>
            <ac:picMk id="11" creationId="{985842EB-3E8E-5220-5B38-0D769FD02AFA}"/>
          </ac:picMkLst>
        </pc:picChg>
        <pc:picChg chg="add mod ord">
          <ac:chgData name="Rebecca Foster" userId="db21509d87c29c59" providerId="LiveId" clId="{964255C5-7A09-4EB7-A8A0-A2F51637270D}" dt="2022-05-11T01:26:21.637" v="1442" actId="26606"/>
          <ac:picMkLst>
            <pc:docMk/>
            <pc:sldMk cId="75443728" sldId="262"/>
            <ac:picMk id="12" creationId="{EADE087F-D706-BEA2-512C-8DD656C6EC2F}"/>
          </ac:picMkLst>
        </pc:picChg>
        <pc:picChg chg="add del mod">
          <ac:chgData name="Rebecca Foster" userId="db21509d87c29c59" providerId="LiveId" clId="{964255C5-7A09-4EB7-A8A0-A2F51637270D}" dt="2022-05-11T01:11:45.964" v="1429" actId="478"/>
          <ac:picMkLst>
            <pc:docMk/>
            <pc:sldMk cId="75443728" sldId="262"/>
            <ac:picMk id="13" creationId="{705F513A-EEE2-1BDA-C87F-D1F33F808B80}"/>
          </ac:picMkLst>
        </pc:picChg>
        <pc:picChg chg="add mod ord">
          <ac:chgData name="Rebecca Foster" userId="db21509d87c29c59" providerId="LiveId" clId="{964255C5-7A09-4EB7-A8A0-A2F51637270D}" dt="2022-05-11T01:26:21.637" v="1442" actId="26606"/>
          <ac:picMkLst>
            <pc:docMk/>
            <pc:sldMk cId="75443728" sldId="262"/>
            <ac:picMk id="15" creationId="{5FED5F2C-B2B0-4BD5-3ABE-ACBDBE9A1D70}"/>
          </ac:picMkLst>
        </pc:picChg>
        <pc:picChg chg="add del mod">
          <ac:chgData name="Rebecca Foster" userId="db21509d87c29c59" providerId="LiveId" clId="{964255C5-7A09-4EB7-A8A0-A2F51637270D}" dt="2022-05-11T01:13:06.220" v="1432" actId="478"/>
          <ac:picMkLst>
            <pc:docMk/>
            <pc:sldMk cId="75443728" sldId="262"/>
            <ac:picMk id="16" creationId="{1F94E183-F277-1945-D6F3-51629F2FE2D2}"/>
          </ac:picMkLst>
        </pc:picChg>
        <pc:picChg chg="add mod">
          <ac:chgData name="Rebecca Foster" userId="db21509d87c29c59" providerId="LiveId" clId="{964255C5-7A09-4EB7-A8A0-A2F51637270D}" dt="2022-05-11T01:26:21.637" v="1442" actId="26606"/>
          <ac:picMkLst>
            <pc:docMk/>
            <pc:sldMk cId="75443728" sldId="262"/>
            <ac:picMk id="18" creationId="{B4384F6C-DAFB-049F-0C73-47110BD87721}"/>
          </ac:picMkLst>
        </pc:picChg>
      </pc:sldChg>
      <pc:sldChg chg="addSp delSp modSp new del mod">
        <pc:chgData name="Rebecca Foster" userId="db21509d87c29c59" providerId="LiveId" clId="{964255C5-7A09-4EB7-A8A0-A2F51637270D}" dt="2022-05-12T15:30:43.731" v="1528" actId="47"/>
        <pc:sldMkLst>
          <pc:docMk/>
          <pc:sldMk cId="3324991948" sldId="263"/>
        </pc:sldMkLst>
        <pc:spChg chg="mod">
          <ac:chgData name="Rebecca Foster" userId="db21509d87c29c59" providerId="LiveId" clId="{964255C5-7A09-4EB7-A8A0-A2F51637270D}" dt="2022-05-09T20:30:14.947" v="519" actId="20577"/>
          <ac:spMkLst>
            <pc:docMk/>
            <pc:sldMk cId="3324991948" sldId="263"/>
            <ac:spMk id="2" creationId="{05BB605B-B0F2-833C-7E95-0F92B08204AA}"/>
          </ac:spMkLst>
        </pc:spChg>
        <pc:spChg chg="del mod">
          <ac:chgData name="Rebecca Foster" userId="db21509d87c29c59" providerId="LiveId" clId="{964255C5-7A09-4EB7-A8A0-A2F51637270D}" dt="2022-05-11T01:16:23.883" v="1438"/>
          <ac:spMkLst>
            <pc:docMk/>
            <pc:sldMk cId="3324991948" sldId="263"/>
            <ac:spMk id="3" creationId="{D574E7E0-34B1-16C4-924F-F45150FC02D5}"/>
          </ac:spMkLst>
        </pc:spChg>
        <pc:spChg chg="add del">
          <ac:chgData name="Rebecca Foster" userId="db21509d87c29c59" providerId="LiveId" clId="{964255C5-7A09-4EB7-A8A0-A2F51637270D}" dt="2022-05-12T15:00:59.882" v="1451"/>
          <ac:spMkLst>
            <pc:docMk/>
            <pc:sldMk cId="3324991948" sldId="263"/>
            <ac:spMk id="3" creationId="{EEFD7AAA-25F5-6052-A60A-E700373672E5}"/>
          </ac:spMkLst>
        </pc:spChg>
        <pc:spChg chg="add mod">
          <ac:chgData name="Rebecca Foster" userId="db21509d87c29c59" providerId="LiveId" clId="{964255C5-7A09-4EB7-A8A0-A2F51637270D}" dt="2022-05-12T15:30:09.862" v="1522" actId="20577"/>
          <ac:spMkLst>
            <pc:docMk/>
            <pc:sldMk cId="3324991948" sldId="263"/>
            <ac:spMk id="4" creationId="{B14B4A9B-99FB-3F50-51D5-81A3BCA64497}"/>
          </ac:spMkLst>
        </pc:spChg>
        <pc:spChg chg="add del mod">
          <ac:chgData name="Rebecca Foster" userId="db21509d87c29c59" providerId="LiveId" clId="{964255C5-7A09-4EB7-A8A0-A2F51637270D}" dt="2022-05-12T15:01:15.698" v="1457" actId="478"/>
          <ac:spMkLst>
            <pc:docMk/>
            <pc:sldMk cId="3324991948" sldId="263"/>
            <ac:spMk id="5" creationId="{F01D0201-4902-2F2A-AF43-7C6B68386553}"/>
          </ac:spMkLst>
        </pc:spChg>
        <pc:spChg chg="add del mod">
          <ac:chgData name="Rebecca Foster" userId="db21509d87c29c59" providerId="LiveId" clId="{964255C5-7A09-4EB7-A8A0-A2F51637270D}" dt="2022-05-12T15:30:38.638" v="1527" actId="478"/>
          <ac:spMkLst>
            <pc:docMk/>
            <pc:sldMk cId="3324991948" sldId="263"/>
            <ac:spMk id="6" creationId="{9FDE7A46-067D-5C6A-55DE-F8BD03319093}"/>
          </ac:spMkLst>
        </pc:spChg>
        <pc:spChg chg="add del">
          <ac:chgData name="Rebecca Foster" userId="db21509d87c29c59" providerId="LiveId" clId="{964255C5-7A09-4EB7-A8A0-A2F51637270D}" dt="2022-05-12T15:30:38.638" v="1527" actId="478"/>
          <ac:spMkLst>
            <pc:docMk/>
            <pc:sldMk cId="3324991948" sldId="263"/>
            <ac:spMk id="7" creationId="{314AA232-9328-D96C-0B82-73A2B8AFC8FC}"/>
          </ac:spMkLst>
        </pc:spChg>
      </pc:sldChg>
      <pc:sldChg chg="addSp delSp modSp new mod setBg modNotesTx">
        <pc:chgData name="Rebecca Foster" userId="db21509d87c29c59" providerId="LiveId" clId="{964255C5-7A09-4EB7-A8A0-A2F51637270D}" dt="2022-05-13T13:04:23.364" v="10607"/>
        <pc:sldMkLst>
          <pc:docMk/>
          <pc:sldMk cId="2245374036" sldId="264"/>
        </pc:sldMkLst>
        <pc:spChg chg="mod">
          <ac:chgData name="Rebecca Foster" userId="db21509d87c29c59" providerId="LiveId" clId="{964255C5-7A09-4EB7-A8A0-A2F51637270D}" dt="2022-05-12T15:31:34.787" v="1558" actId="20577"/>
          <ac:spMkLst>
            <pc:docMk/>
            <pc:sldMk cId="2245374036" sldId="264"/>
            <ac:spMk id="2" creationId="{DE1EB390-7742-B081-5326-24D77186F6AB}"/>
          </ac:spMkLst>
        </pc:spChg>
        <pc:spChg chg="del">
          <ac:chgData name="Rebecca Foster" userId="db21509d87c29c59" providerId="LiveId" clId="{964255C5-7A09-4EB7-A8A0-A2F51637270D}" dt="2022-05-09T20:42:46.755" v="522" actId="3680"/>
          <ac:spMkLst>
            <pc:docMk/>
            <pc:sldMk cId="2245374036" sldId="264"/>
            <ac:spMk id="3" creationId="{726ED4EF-AB87-548E-A9B4-951D14ED3BE8}"/>
          </ac:spMkLst>
        </pc:spChg>
        <pc:spChg chg="add del">
          <ac:chgData name="Rebecca Foster" userId="db21509d87c29c59" providerId="LiveId" clId="{964255C5-7A09-4EB7-A8A0-A2F51637270D}" dt="2022-05-12T15:05:07.426" v="1520" actId="26606"/>
          <ac:spMkLst>
            <pc:docMk/>
            <pc:sldMk cId="2245374036" sldId="264"/>
            <ac:spMk id="9" creationId="{47942995-B07F-4636-9A06-C6A104B260A8}"/>
          </ac:spMkLst>
        </pc:spChg>
        <pc:spChg chg="add del">
          <ac:chgData name="Rebecca Foster" userId="db21509d87c29c59" providerId="LiveId" clId="{964255C5-7A09-4EB7-A8A0-A2F51637270D}" dt="2022-05-12T15:05:07.426" v="1520" actId="26606"/>
          <ac:spMkLst>
            <pc:docMk/>
            <pc:sldMk cId="2245374036" sldId="264"/>
            <ac:spMk id="16" creationId="{B81933D1-5615-42C7-9C0B-4EB7105CCE2D}"/>
          </ac:spMkLst>
        </pc:spChg>
        <pc:spChg chg="add del">
          <ac:chgData name="Rebecca Foster" userId="db21509d87c29c59" providerId="LiveId" clId="{964255C5-7A09-4EB7-A8A0-A2F51637270D}" dt="2022-05-12T15:05:07.426" v="1520" actId="26606"/>
          <ac:spMkLst>
            <pc:docMk/>
            <pc:sldMk cId="2245374036" sldId="264"/>
            <ac:spMk id="18" creationId="{19C9EAEA-39D0-4B0E-A0EB-51E7B26740B1}"/>
          </ac:spMkLst>
        </pc:spChg>
        <pc:spChg chg="add">
          <ac:chgData name="Rebecca Foster" userId="db21509d87c29c59" providerId="LiveId" clId="{964255C5-7A09-4EB7-A8A0-A2F51637270D}" dt="2022-05-12T15:05:07.426" v="1520" actId="26606"/>
          <ac:spMkLst>
            <pc:docMk/>
            <pc:sldMk cId="2245374036" sldId="264"/>
            <ac:spMk id="23" creationId="{42285737-90EE-47DC-AC80-8AE156B11969}"/>
          </ac:spMkLst>
        </pc:spChg>
        <pc:grpChg chg="add del">
          <ac:chgData name="Rebecca Foster" userId="db21509d87c29c59" providerId="LiveId" clId="{964255C5-7A09-4EB7-A8A0-A2F51637270D}" dt="2022-05-12T15:05:07.426" v="1520" actId="26606"/>
          <ac:grpSpMkLst>
            <pc:docMk/>
            <pc:sldMk cId="2245374036" sldId="264"/>
            <ac:grpSpMk id="11" creationId="{032D8612-31EB-44CF-A1D0-14FD4C705424}"/>
          </ac:grpSpMkLst>
        </pc:grpChg>
        <pc:grpChg chg="add">
          <ac:chgData name="Rebecca Foster" userId="db21509d87c29c59" providerId="LiveId" clId="{964255C5-7A09-4EB7-A8A0-A2F51637270D}" dt="2022-05-12T15:05:07.426" v="1520" actId="26606"/>
          <ac:grpSpMkLst>
            <pc:docMk/>
            <pc:sldMk cId="2245374036" sldId="264"/>
            <ac:grpSpMk id="25" creationId="{B57BDC17-F1B3-455F-BBF1-680AA1F25C06}"/>
          </ac:grpSpMkLst>
        </pc:grpChg>
        <pc:graphicFrameChg chg="add mod ord modGraphic">
          <ac:chgData name="Rebecca Foster" userId="db21509d87c29c59" providerId="LiveId" clId="{964255C5-7A09-4EB7-A8A0-A2F51637270D}" dt="2022-05-12T16:50:08.391" v="1698" actId="20577"/>
          <ac:graphicFrameMkLst>
            <pc:docMk/>
            <pc:sldMk cId="2245374036" sldId="264"/>
            <ac:graphicFrameMk id="4" creationId="{DA46D7ED-6FE0-FE99-0AD6-FA59AF2ACE3D}"/>
          </ac:graphicFrameMkLst>
        </pc:graphicFrameChg>
        <pc:picChg chg="add mod">
          <ac:chgData name="Rebecca Foster" userId="db21509d87c29c59" providerId="LiveId" clId="{964255C5-7A09-4EB7-A8A0-A2F51637270D}" dt="2022-05-13T13:04:23.364" v="10607"/>
          <ac:picMkLst>
            <pc:docMk/>
            <pc:sldMk cId="2245374036" sldId="264"/>
            <ac:picMk id="3" creationId="{D27C403D-BB77-DD35-49BB-3F6BD17F6456}"/>
          </ac:picMkLst>
        </pc:picChg>
      </pc:sldChg>
      <pc:sldChg chg="addSp delSp modSp new mod setBg modNotesTx">
        <pc:chgData name="Rebecca Foster" userId="db21509d87c29c59" providerId="LiveId" clId="{964255C5-7A09-4EB7-A8A0-A2F51637270D}" dt="2022-05-13T13:04:23.364" v="10607"/>
        <pc:sldMkLst>
          <pc:docMk/>
          <pc:sldMk cId="1234723329" sldId="265"/>
        </pc:sldMkLst>
        <pc:spChg chg="mod">
          <ac:chgData name="Rebecca Foster" userId="db21509d87c29c59" providerId="LiveId" clId="{964255C5-7A09-4EB7-A8A0-A2F51637270D}" dt="2022-05-11T01:58:12.701" v="1448" actId="1076"/>
          <ac:spMkLst>
            <pc:docMk/>
            <pc:sldMk cId="1234723329" sldId="265"/>
            <ac:spMk id="2" creationId="{94CF528F-450A-53F8-5D5A-C46753F5A0A7}"/>
          </ac:spMkLst>
        </pc:spChg>
        <pc:spChg chg="del">
          <ac:chgData name="Rebecca Foster" userId="db21509d87c29c59" providerId="LiveId" clId="{964255C5-7A09-4EB7-A8A0-A2F51637270D}" dt="2022-05-09T20:50:40.212" v="783" actId="931"/>
          <ac:spMkLst>
            <pc:docMk/>
            <pc:sldMk cId="1234723329" sldId="265"/>
            <ac:spMk id="3" creationId="{E8DD0295-D41E-5AA6-32DB-23B5551C04EF}"/>
          </ac:spMkLst>
        </pc:spChg>
        <pc:spChg chg="add">
          <ac:chgData name="Rebecca Foster" userId="db21509d87c29c59" providerId="LiveId" clId="{964255C5-7A09-4EB7-A8A0-A2F51637270D}" dt="2022-05-09T20:50:46.476" v="785" actId="26606"/>
          <ac:spMkLst>
            <pc:docMk/>
            <pc:sldMk cId="1234723329" sldId="265"/>
            <ac:spMk id="10" creationId="{3C54F4CE-85F0-46ED-80DA-9518C9251AD1}"/>
          </ac:spMkLst>
        </pc:spChg>
        <pc:spChg chg="add">
          <ac:chgData name="Rebecca Foster" userId="db21509d87c29c59" providerId="LiveId" clId="{964255C5-7A09-4EB7-A8A0-A2F51637270D}" dt="2022-05-09T20:50:46.476" v="785" actId="26606"/>
          <ac:spMkLst>
            <pc:docMk/>
            <pc:sldMk cId="1234723329" sldId="265"/>
            <ac:spMk id="12" creationId="{DADD1FCA-8ACB-4958-81DD-4CDD6D3E1921}"/>
          </ac:spMkLst>
        </pc:spChg>
        <pc:picChg chg="add del">
          <ac:chgData name="Rebecca Foster" userId="db21509d87c29c59" providerId="LiveId" clId="{964255C5-7A09-4EB7-A8A0-A2F51637270D}" dt="2022-05-12T15:32:54.887" v="1594" actId="478"/>
          <ac:picMkLst>
            <pc:docMk/>
            <pc:sldMk cId="1234723329" sldId="265"/>
            <ac:picMk id="3" creationId="{B6587E5D-64AB-356E-D9B8-00344AFC4F13}"/>
          </ac:picMkLst>
        </pc:picChg>
        <pc:picChg chg="add mod">
          <ac:chgData name="Rebecca Foster" userId="db21509d87c29c59" providerId="LiveId" clId="{964255C5-7A09-4EB7-A8A0-A2F51637270D}" dt="2022-05-13T13:04:23.364" v="10607"/>
          <ac:picMkLst>
            <pc:docMk/>
            <pc:sldMk cId="1234723329" sldId="265"/>
            <ac:picMk id="3" creationId="{DB6E7B35-C992-8503-5524-07CB84D23FF3}"/>
          </ac:picMkLst>
        </pc:picChg>
        <pc:picChg chg="add mod">
          <ac:chgData name="Rebecca Foster" userId="db21509d87c29c59" providerId="LiveId" clId="{964255C5-7A09-4EB7-A8A0-A2F51637270D}" dt="2022-05-09T20:50:46.476" v="785" actId="26606"/>
          <ac:picMkLst>
            <pc:docMk/>
            <pc:sldMk cId="1234723329" sldId="265"/>
            <ac:picMk id="5" creationId="{F41427A4-1BB6-A851-951C-99226B1C8A92}"/>
          </ac:picMkLst>
        </pc:picChg>
      </pc:sldChg>
      <pc:sldChg chg="addSp modSp new mod setBg modNotesTx">
        <pc:chgData name="Rebecca Foster" userId="db21509d87c29c59" providerId="LiveId" clId="{964255C5-7A09-4EB7-A8A0-A2F51637270D}" dt="2022-05-13T13:04:23.364" v="10607"/>
        <pc:sldMkLst>
          <pc:docMk/>
          <pc:sldMk cId="3295306660" sldId="266"/>
        </pc:sldMkLst>
        <pc:spChg chg="mod">
          <ac:chgData name="Rebecca Foster" userId="db21509d87c29c59" providerId="LiveId" clId="{964255C5-7A09-4EB7-A8A0-A2F51637270D}" dt="2022-05-09T21:04:09.791" v="1038" actId="20577"/>
          <ac:spMkLst>
            <pc:docMk/>
            <pc:sldMk cId="3295306660" sldId="266"/>
            <ac:spMk id="2" creationId="{2202032C-9E2B-A177-1344-124FACF5E540}"/>
          </ac:spMkLst>
        </pc:spChg>
        <pc:spChg chg="mod">
          <ac:chgData name="Rebecca Foster" userId="db21509d87c29c59" providerId="LiveId" clId="{964255C5-7A09-4EB7-A8A0-A2F51637270D}" dt="2022-05-09T21:02:14.391" v="963" actId="26606"/>
          <ac:spMkLst>
            <pc:docMk/>
            <pc:sldMk cId="3295306660" sldId="266"/>
            <ac:spMk id="3" creationId="{8504CF68-DEE8-4F38-5019-641E372D7ADF}"/>
          </ac:spMkLst>
        </pc:spChg>
        <pc:spChg chg="add">
          <ac:chgData name="Rebecca Foster" userId="db21509d87c29c59" providerId="LiveId" clId="{964255C5-7A09-4EB7-A8A0-A2F51637270D}" dt="2022-05-09T21:02:14.391" v="963" actId="26606"/>
          <ac:spMkLst>
            <pc:docMk/>
            <pc:sldMk cId="3295306660" sldId="266"/>
            <ac:spMk id="9" creationId="{F13C74B1-5B17-4795-BED0-7140497B445A}"/>
          </ac:spMkLst>
        </pc:spChg>
        <pc:spChg chg="add">
          <ac:chgData name="Rebecca Foster" userId="db21509d87c29c59" providerId="LiveId" clId="{964255C5-7A09-4EB7-A8A0-A2F51637270D}" dt="2022-05-09T21:02:14.391" v="963" actId="26606"/>
          <ac:spMkLst>
            <pc:docMk/>
            <pc:sldMk cId="3295306660" sldId="266"/>
            <ac:spMk id="11" creationId="{D4974D33-8DC5-464E-8C6D-BE58F0669C17}"/>
          </ac:spMkLst>
        </pc:spChg>
        <pc:picChg chg="add mod">
          <ac:chgData name="Rebecca Foster" userId="db21509d87c29c59" providerId="LiveId" clId="{964255C5-7A09-4EB7-A8A0-A2F51637270D}" dt="2022-05-13T13:04:23.364" v="10607"/>
          <ac:picMkLst>
            <pc:docMk/>
            <pc:sldMk cId="3295306660" sldId="266"/>
            <ac:picMk id="4" creationId="{DA7B0FF2-1ECA-36B7-EE9D-59BE09043A7F}"/>
          </ac:picMkLst>
        </pc:picChg>
        <pc:picChg chg="add">
          <ac:chgData name="Rebecca Foster" userId="db21509d87c29c59" providerId="LiveId" clId="{964255C5-7A09-4EB7-A8A0-A2F51637270D}" dt="2022-05-09T21:02:14.391" v="963" actId="26606"/>
          <ac:picMkLst>
            <pc:docMk/>
            <pc:sldMk cId="3295306660" sldId="266"/>
            <ac:picMk id="5" creationId="{EB84B05E-413B-8E26-02AF-6B79D3FDA1FF}"/>
          </ac:picMkLst>
        </pc:picChg>
      </pc:sldChg>
      <pc:sldChg chg="new del">
        <pc:chgData name="Rebecca Foster" userId="db21509d87c29c59" providerId="LiveId" clId="{964255C5-7A09-4EB7-A8A0-A2F51637270D}" dt="2022-05-09T21:05:02.222" v="1040" actId="47"/>
        <pc:sldMkLst>
          <pc:docMk/>
          <pc:sldMk cId="532266483" sldId="267"/>
        </pc:sldMkLst>
      </pc:sldChg>
      <pc:sldChg chg="addSp modSp new mod modNotesTx">
        <pc:chgData name="Rebecca Foster" userId="db21509d87c29c59" providerId="LiveId" clId="{964255C5-7A09-4EB7-A8A0-A2F51637270D}" dt="2022-05-13T13:04:23.364" v="10607"/>
        <pc:sldMkLst>
          <pc:docMk/>
          <pc:sldMk cId="1876350089" sldId="267"/>
        </pc:sldMkLst>
        <pc:spChg chg="mod">
          <ac:chgData name="Rebecca Foster" userId="db21509d87c29c59" providerId="LiveId" clId="{964255C5-7A09-4EB7-A8A0-A2F51637270D}" dt="2022-05-09T21:09:50.334" v="1138" actId="20577"/>
          <ac:spMkLst>
            <pc:docMk/>
            <pc:sldMk cId="1876350089" sldId="267"/>
            <ac:spMk id="2" creationId="{15EEA236-2186-D82F-132E-C3D5FC3B66C0}"/>
          </ac:spMkLst>
        </pc:spChg>
        <pc:spChg chg="mod">
          <ac:chgData name="Rebecca Foster" userId="db21509d87c29c59" providerId="LiveId" clId="{964255C5-7A09-4EB7-A8A0-A2F51637270D}" dt="2022-05-09T21:05:18.059" v="1057" actId="20577"/>
          <ac:spMkLst>
            <pc:docMk/>
            <pc:sldMk cId="1876350089" sldId="267"/>
            <ac:spMk id="3" creationId="{634D5D3A-723C-3034-4910-A2610AFAB1FF}"/>
          </ac:spMkLst>
        </pc:spChg>
        <pc:spChg chg="mod">
          <ac:chgData name="Rebecca Foster" userId="db21509d87c29c59" providerId="LiveId" clId="{964255C5-7A09-4EB7-A8A0-A2F51637270D}" dt="2022-05-09T21:10:29.162" v="1140" actId="2710"/>
          <ac:spMkLst>
            <pc:docMk/>
            <pc:sldMk cId="1876350089" sldId="267"/>
            <ac:spMk id="4" creationId="{6C309A85-3DB3-1C16-EA75-12D427F68F3C}"/>
          </ac:spMkLst>
        </pc:spChg>
        <pc:spChg chg="mod">
          <ac:chgData name="Rebecca Foster" userId="db21509d87c29c59" providerId="LiveId" clId="{964255C5-7A09-4EB7-A8A0-A2F51637270D}" dt="2022-05-09T21:06:54.961" v="1076" actId="20577"/>
          <ac:spMkLst>
            <pc:docMk/>
            <pc:sldMk cId="1876350089" sldId="267"/>
            <ac:spMk id="5" creationId="{4A99E442-A23C-2718-A328-D9A2DA008C24}"/>
          </ac:spMkLst>
        </pc:spChg>
        <pc:spChg chg="mod">
          <ac:chgData name="Rebecca Foster" userId="db21509d87c29c59" providerId="LiveId" clId="{964255C5-7A09-4EB7-A8A0-A2F51637270D}" dt="2022-05-09T21:10:22.023" v="1139" actId="2710"/>
          <ac:spMkLst>
            <pc:docMk/>
            <pc:sldMk cId="1876350089" sldId="267"/>
            <ac:spMk id="6" creationId="{2DBD2BB5-B162-0343-4C4B-77FB1D1AD40E}"/>
          </ac:spMkLst>
        </pc:spChg>
        <pc:picChg chg="add mod">
          <ac:chgData name="Rebecca Foster" userId="db21509d87c29c59" providerId="LiveId" clId="{964255C5-7A09-4EB7-A8A0-A2F51637270D}" dt="2022-05-13T13:04:23.364" v="10607"/>
          <ac:picMkLst>
            <pc:docMk/>
            <pc:sldMk cId="1876350089" sldId="267"/>
            <ac:picMk id="7" creationId="{A1D26471-1FD9-08B3-A733-7A2286BECD21}"/>
          </ac:picMkLst>
        </pc:picChg>
      </pc:sldChg>
      <pc:sldChg chg="modSp new del mod">
        <pc:chgData name="Rebecca Foster" userId="db21509d87c29c59" providerId="LiveId" clId="{964255C5-7A09-4EB7-A8A0-A2F51637270D}" dt="2022-05-12T15:31:27.132" v="1554" actId="47"/>
        <pc:sldMkLst>
          <pc:docMk/>
          <pc:sldMk cId="2493872138" sldId="268"/>
        </pc:sldMkLst>
        <pc:spChg chg="mod">
          <ac:chgData name="Rebecca Foster" userId="db21509d87c29c59" providerId="LiveId" clId="{964255C5-7A09-4EB7-A8A0-A2F51637270D}" dt="2022-05-09T21:11:05.544" v="1174" actId="20577"/>
          <ac:spMkLst>
            <pc:docMk/>
            <pc:sldMk cId="2493872138" sldId="268"/>
            <ac:spMk id="2" creationId="{7E20FC69-62F7-0A47-F6FB-F4A5065FB460}"/>
          </ac:spMkLst>
        </pc:spChg>
      </pc:sldChg>
      <pc:sldChg chg="addSp modSp new mod setBg modNotesTx">
        <pc:chgData name="Rebecca Foster" userId="db21509d87c29c59" providerId="LiveId" clId="{964255C5-7A09-4EB7-A8A0-A2F51637270D}" dt="2022-05-13T13:04:23.364" v="10607"/>
        <pc:sldMkLst>
          <pc:docMk/>
          <pc:sldMk cId="3473986916" sldId="269"/>
        </pc:sldMkLst>
        <pc:spChg chg="mod">
          <ac:chgData name="Rebecca Foster" userId="db21509d87c29c59" providerId="LiveId" clId="{964255C5-7A09-4EB7-A8A0-A2F51637270D}" dt="2022-05-09T21:16:48.730" v="1388" actId="26606"/>
          <ac:spMkLst>
            <pc:docMk/>
            <pc:sldMk cId="3473986916" sldId="269"/>
            <ac:spMk id="2" creationId="{D7E8C45F-8B2E-1D9A-A7E3-FEE0ED6054E4}"/>
          </ac:spMkLst>
        </pc:spChg>
        <pc:spChg chg="mod">
          <ac:chgData name="Rebecca Foster" userId="db21509d87c29c59" providerId="LiveId" clId="{964255C5-7A09-4EB7-A8A0-A2F51637270D}" dt="2022-05-12T15:31:53.971" v="1587" actId="20577"/>
          <ac:spMkLst>
            <pc:docMk/>
            <pc:sldMk cId="3473986916" sldId="269"/>
            <ac:spMk id="3" creationId="{9B324A38-80B4-AF47-5508-F06F54433E47}"/>
          </ac:spMkLst>
        </pc:spChg>
        <pc:spChg chg="add">
          <ac:chgData name="Rebecca Foster" userId="db21509d87c29c59" providerId="LiveId" clId="{964255C5-7A09-4EB7-A8A0-A2F51637270D}" dt="2022-05-09T21:16:48.730" v="1388" actId="26606"/>
          <ac:spMkLst>
            <pc:docMk/>
            <pc:sldMk cId="3473986916" sldId="269"/>
            <ac:spMk id="8" creationId="{777A147A-9ED8-46B4-8660-1B3C2AA880B5}"/>
          </ac:spMkLst>
        </pc:spChg>
        <pc:spChg chg="add">
          <ac:chgData name="Rebecca Foster" userId="db21509d87c29c59" providerId="LiveId" clId="{964255C5-7A09-4EB7-A8A0-A2F51637270D}" dt="2022-05-09T21:16:48.730" v="1388" actId="26606"/>
          <ac:spMkLst>
            <pc:docMk/>
            <pc:sldMk cId="3473986916" sldId="269"/>
            <ac:spMk id="10" creationId="{5D6C15A0-C087-4593-8414-2B4EC1CDC3DE}"/>
          </ac:spMkLst>
        </pc:spChg>
        <pc:picChg chg="add mod">
          <ac:chgData name="Rebecca Foster" userId="db21509d87c29c59" providerId="LiveId" clId="{964255C5-7A09-4EB7-A8A0-A2F51637270D}" dt="2022-05-13T13:04:23.364" v="10607"/>
          <ac:picMkLst>
            <pc:docMk/>
            <pc:sldMk cId="3473986916" sldId="269"/>
            <ac:picMk id="4" creationId="{9BA20F8C-0202-45E5-F748-155554A1C1FF}"/>
          </ac:picMkLst>
        </pc:picChg>
      </pc:sldChg>
      <pc:sldChg chg="addSp delSp modSp new mod setBg modNotesTx">
        <pc:chgData name="Rebecca Foster" userId="db21509d87c29c59" providerId="LiveId" clId="{964255C5-7A09-4EB7-A8A0-A2F51637270D}" dt="2022-05-13T13:04:23.364" v="10607"/>
        <pc:sldMkLst>
          <pc:docMk/>
          <pc:sldMk cId="2116116630" sldId="270"/>
        </pc:sldMkLst>
        <pc:spChg chg="mod">
          <ac:chgData name="Rebecca Foster" userId="db21509d87c29c59" providerId="LiveId" clId="{964255C5-7A09-4EB7-A8A0-A2F51637270D}" dt="2022-05-12T15:31:15.319" v="1553" actId="26606"/>
          <ac:spMkLst>
            <pc:docMk/>
            <pc:sldMk cId="2116116630" sldId="270"/>
            <ac:spMk id="2" creationId="{4D724336-4D6B-5031-1269-A02C8F65F336}"/>
          </ac:spMkLst>
        </pc:spChg>
        <pc:spChg chg="del">
          <ac:chgData name="Rebecca Foster" userId="db21509d87c29c59" providerId="LiveId" clId="{964255C5-7A09-4EB7-A8A0-A2F51637270D}" dt="2022-05-12T15:31:05.524" v="1552"/>
          <ac:spMkLst>
            <pc:docMk/>
            <pc:sldMk cId="2116116630" sldId="270"/>
            <ac:spMk id="3" creationId="{F0225954-2DAE-E91D-30B1-8A4DFD3AF1C1}"/>
          </ac:spMkLst>
        </pc:spChg>
        <pc:spChg chg="add mod">
          <ac:chgData name="Rebecca Foster" userId="db21509d87c29c59" providerId="LiveId" clId="{964255C5-7A09-4EB7-A8A0-A2F51637270D}" dt="2022-05-12T15:31:15.319" v="1553" actId="26606"/>
          <ac:spMkLst>
            <pc:docMk/>
            <pc:sldMk cId="2116116630" sldId="270"/>
            <ac:spMk id="4" creationId="{2F97ED5B-EC82-525D-B247-6775558D47DA}"/>
          </ac:spMkLst>
        </pc:spChg>
        <pc:spChg chg="add">
          <ac:chgData name="Rebecca Foster" userId="db21509d87c29c59" providerId="LiveId" clId="{964255C5-7A09-4EB7-A8A0-A2F51637270D}" dt="2022-05-12T15:31:15.319" v="1553" actId="26606"/>
          <ac:spMkLst>
            <pc:docMk/>
            <pc:sldMk cId="2116116630" sldId="270"/>
            <ac:spMk id="9" creationId="{09588DA8-065E-4F6F-8EFD-43104AB2E0CF}"/>
          </ac:spMkLst>
        </pc:spChg>
        <pc:spChg chg="add">
          <ac:chgData name="Rebecca Foster" userId="db21509d87c29c59" providerId="LiveId" clId="{964255C5-7A09-4EB7-A8A0-A2F51637270D}" dt="2022-05-12T15:31:15.319" v="1553" actId="26606"/>
          <ac:spMkLst>
            <pc:docMk/>
            <pc:sldMk cId="2116116630" sldId="270"/>
            <ac:spMk id="11" creationId="{C4285719-470E-454C-AF62-8323075F1F5B}"/>
          </ac:spMkLst>
        </pc:spChg>
        <pc:spChg chg="add">
          <ac:chgData name="Rebecca Foster" userId="db21509d87c29c59" providerId="LiveId" clId="{964255C5-7A09-4EB7-A8A0-A2F51637270D}" dt="2022-05-12T15:31:15.319" v="1553" actId="26606"/>
          <ac:spMkLst>
            <pc:docMk/>
            <pc:sldMk cId="2116116630" sldId="270"/>
            <ac:spMk id="13" creationId="{CD9FE4EF-C4D8-49A0-B2FF-81D8DB7D8A24}"/>
          </ac:spMkLst>
        </pc:spChg>
        <pc:spChg chg="add">
          <ac:chgData name="Rebecca Foster" userId="db21509d87c29c59" providerId="LiveId" clId="{964255C5-7A09-4EB7-A8A0-A2F51637270D}" dt="2022-05-12T15:31:15.319" v="1553" actId="26606"/>
          <ac:spMkLst>
            <pc:docMk/>
            <pc:sldMk cId="2116116630" sldId="270"/>
            <ac:spMk id="15" creationId="{4300840D-0A0B-4512-BACA-B439D5B9C57C}"/>
          </ac:spMkLst>
        </pc:spChg>
        <pc:spChg chg="add">
          <ac:chgData name="Rebecca Foster" userId="db21509d87c29c59" providerId="LiveId" clId="{964255C5-7A09-4EB7-A8A0-A2F51637270D}" dt="2022-05-12T15:31:15.319" v="1553" actId="26606"/>
          <ac:spMkLst>
            <pc:docMk/>
            <pc:sldMk cId="2116116630" sldId="270"/>
            <ac:spMk id="17" creationId="{D2B78728-A580-49A7-84F9-6EF6F583ADE0}"/>
          </ac:spMkLst>
        </pc:spChg>
        <pc:spChg chg="add">
          <ac:chgData name="Rebecca Foster" userId="db21509d87c29c59" providerId="LiveId" clId="{964255C5-7A09-4EB7-A8A0-A2F51637270D}" dt="2022-05-12T15:31:15.319" v="1553" actId="26606"/>
          <ac:spMkLst>
            <pc:docMk/>
            <pc:sldMk cId="2116116630" sldId="270"/>
            <ac:spMk id="19" creationId="{38FAA1A1-D861-433F-88FA-1E9D6FD31D11}"/>
          </ac:spMkLst>
        </pc:spChg>
        <pc:spChg chg="add">
          <ac:chgData name="Rebecca Foster" userId="db21509d87c29c59" providerId="LiveId" clId="{964255C5-7A09-4EB7-A8A0-A2F51637270D}" dt="2022-05-12T15:31:15.319" v="1553" actId="26606"/>
          <ac:spMkLst>
            <pc:docMk/>
            <pc:sldMk cId="2116116630" sldId="270"/>
            <ac:spMk id="21" creationId="{8D71EDA1-87BF-4D5D-AB79-F346FD19278A}"/>
          </ac:spMkLst>
        </pc:spChg>
        <pc:picChg chg="add mod">
          <ac:chgData name="Rebecca Foster" userId="db21509d87c29c59" providerId="LiveId" clId="{964255C5-7A09-4EB7-A8A0-A2F51637270D}" dt="2022-05-13T13:04:23.364" v="10607"/>
          <ac:picMkLst>
            <pc:docMk/>
            <pc:sldMk cId="2116116630" sldId="270"/>
            <ac:picMk id="3" creationId="{EC0AD02E-399C-50D4-5E9A-C29E6D1BDE09}"/>
          </ac:picMkLst>
        </pc:picChg>
      </pc:sldChg>
      <pc:sldChg chg="addSp delSp modSp new mod modNotesTx">
        <pc:chgData name="Rebecca Foster" userId="db21509d87c29c59" providerId="LiveId" clId="{964255C5-7A09-4EB7-A8A0-A2F51637270D}" dt="2022-05-13T13:04:23.364" v="10607"/>
        <pc:sldMkLst>
          <pc:docMk/>
          <pc:sldMk cId="252515814" sldId="271"/>
        </pc:sldMkLst>
        <pc:spChg chg="mod">
          <ac:chgData name="Rebecca Foster" userId="db21509d87c29c59" providerId="LiveId" clId="{964255C5-7A09-4EB7-A8A0-A2F51637270D}" dt="2022-05-12T15:34:34.974" v="1640" actId="20577"/>
          <ac:spMkLst>
            <pc:docMk/>
            <pc:sldMk cId="252515814" sldId="271"/>
            <ac:spMk id="2" creationId="{916E6382-C715-DAE4-FC66-4FD17556966B}"/>
          </ac:spMkLst>
        </pc:spChg>
        <pc:spChg chg="del">
          <ac:chgData name="Rebecca Foster" userId="db21509d87c29c59" providerId="LiveId" clId="{964255C5-7A09-4EB7-A8A0-A2F51637270D}" dt="2022-05-12T15:34:50.924" v="1641" actId="3680"/>
          <ac:spMkLst>
            <pc:docMk/>
            <pc:sldMk cId="252515814" sldId="271"/>
            <ac:spMk id="3" creationId="{69BCC936-51F0-C414-ADEF-B47FAB49E673}"/>
          </ac:spMkLst>
        </pc:spChg>
        <pc:graphicFrameChg chg="add mod ord modGraphic">
          <ac:chgData name="Rebecca Foster" userId="db21509d87c29c59" providerId="LiveId" clId="{964255C5-7A09-4EB7-A8A0-A2F51637270D}" dt="2022-05-13T12:41:55.523" v="9542" actId="20577"/>
          <ac:graphicFrameMkLst>
            <pc:docMk/>
            <pc:sldMk cId="252515814" sldId="271"/>
            <ac:graphicFrameMk id="4" creationId="{43C48A1B-034B-971D-06EE-3AFF1CB606D1}"/>
          </ac:graphicFrameMkLst>
        </pc:graphicFrameChg>
        <pc:picChg chg="add mod">
          <ac:chgData name="Rebecca Foster" userId="db21509d87c29c59" providerId="LiveId" clId="{964255C5-7A09-4EB7-A8A0-A2F51637270D}" dt="2022-05-13T13:04:23.364" v="10607"/>
          <ac:picMkLst>
            <pc:docMk/>
            <pc:sldMk cId="252515814" sldId="271"/>
            <ac:picMk id="3" creationId="{08CC33E8-100E-220E-4C0E-201E855D4D10}"/>
          </ac:picMkLst>
        </pc:picChg>
      </pc:sldChg>
      <pc:sldChg chg="addSp delSp modSp new mod modNotesTx">
        <pc:chgData name="Rebecca Foster" userId="db21509d87c29c59" providerId="LiveId" clId="{964255C5-7A09-4EB7-A8A0-A2F51637270D}" dt="2022-05-13T13:04:23.364" v="10607"/>
        <pc:sldMkLst>
          <pc:docMk/>
          <pc:sldMk cId="2749884683" sldId="272"/>
        </pc:sldMkLst>
        <pc:spChg chg="mod">
          <ac:chgData name="Rebecca Foster" userId="db21509d87c29c59" providerId="LiveId" clId="{964255C5-7A09-4EB7-A8A0-A2F51637270D}" dt="2022-05-12T16:50:27.530" v="1732" actId="20577"/>
          <ac:spMkLst>
            <pc:docMk/>
            <pc:sldMk cId="2749884683" sldId="272"/>
            <ac:spMk id="2" creationId="{33C13050-8C2D-AAC1-44FF-EC37E18D8AEC}"/>
          </ac:spMkLst>
        </pc:spChg>
        <pc:spChg chg="del mod">
          <ac:chgData name="Rebecca Foster" userId="db21509d87c29c59" providerId="LiveId" clId="{964255C5-7A09-4EB7-A8A0-A2F51637270D}" dt="2022-05-12T16:50:57.290" v="1736" actId="3680"/>
          <ac:spMkLst>
            <pc:docMk/>
            <pc:sldMk cId="2749884683" sldId="272"/>
            <ac:spMk id="3" creationId="{AD1D284B-0AB8-F5FE-3BCD-4183276CA82A}"/>
          </ac:spMkLst>
        </pc:spChg>
        <pc:graphicFrameChg chg="add mod ord modGraphic">
          <ac:chgData name="Rebecca Foster" userId="db21509d87c29c59" providerId="LiveId" clId="{964255C5-7A09-4EB7-A8A0-A2F51637270D}" dt="2022-05-12T16:54:30.918" v="1780" actId="255"/>
          <ac:graphicFrameMkLst>
            <pc:docMk/>
            <pc:sldMk cId="2749884683" sldId="272"/>
            <ac:graphicFrameMk id="4" creationId="{54526F22-4AF4-BDDD-5D45-D1771D4CE1B1}"/>
          </ac:graphicFrameMkLst>
        </pc:graphicFrameChg>
        <pc:picChg chg="add mod">
          <ac:chgData name="Rebecca Foster" userId="db21509d87c29c59" providerId="LiveId" clId="{964255C5-7A09-4EB7-A8A0-A2F51637270D}" dt="2022-05-13T13:04:23.364" v="10607"/>
          <ac:picMkLst>
            <pc:docMk/>
            <pc:sldMk cId="2749884683" sldId="272"/>
            <ac:picMk id="3" creationId="{151EBD10-3BB7-373F-F3C0-58572E0C834D}"/>
          </ac:picMkLst>
        </pc:picChg>
        <pc:picChg chg="add mod">
          <ac:chgData name="Rebecca Foster" userId="db21509d87c29c59" providerId="LiveId" clId="{964255C5-7A09-4EB7-A8A0-A2F51637270D}" dt="2022-05-12T16:54:13.878" v="1778" actId="1076"/>
          <ac:picMkLst>
            <pc:docMk/>
            <pc:sldMk cId="2749884683" sldId="272"/>
            <ac:picMk id="6" creationId="{C9FC5C2F-9330-FED3-8455-E1DC2B70A75C}"/>
          </ac:picMkLst>
        </pc:picChg>
      </pc:sldChg>
      <pc:sldChg chg="new del">
        <pc:chgData name="Rebecca Foster" userId="db21509d87c29c59" providerId="LiveId" clId="{964255C5-7A09-4EB7-A8A0-A2F51637270D}" dt="2022-05-13T12:26:33.477" v="8807" actId="2696"/>
        <pc:sldMkLst>
          <pc:docMk/>
          <pc:sldMk cId="977001315" sldId="273"/>
        </pc:sldMkLst>
      </pc:sldChg>
      <pc:sldChg chg="modSp new del mod">
        <pc:chgData name="Rebecca Foster" userId="db21509d87c29c59" providerId="LiveId" clId="{964255C5-7A09-4EB7-A8A0-A2F51637270D}" dt="2022-05-12T23:17:25.619" v="4685" actId="47"/>
        <pc:sldMkLst>
          <pc:docMk/>
          <pc:sldMk cId="2766283645" sldId="273"/>
        </pc:sldMkLst>
        <pc:spChg chg="mod">
          <ac:chgData name="Rebecca Foster" userId="db21509d87c29c59" providerId="LiveId" clId="{964255C5-7A09-4EB7-A8A0-A2F51637270D}" dt="2022-05-12T17:01:27.675" v="1787" actId="20577"/>
          <ac:spMkLst>
            <pc:docMk/>
            <pc:sldMk cId="2766283645" sldId="273"/>
            <ac:spMk id="2" creationId="{9046EE56-109E-71B6-2956-E670F9EEFA90}"/>
          </ac:spMkLst>
        </pc:spChg>
      </pc:sldChg>
      <pc:sldChg chg="addSp delSp modSp new mod setBg modNotesTx">
        <pc:chgData name="Rebecca Foster" userId="db21509d87c29c59" providerId="LiveId" clId="{964255C5-7A09-4EB7-A8A0-A2F51637270D}" dt="2022-05-13T13:04:23.364" v="10607"/>
        <pc:sldMkLst>
          <pc:docMk/>
          <pc:sldMk cId="3528706543" sldId="274"/>
        </pc:sldMkLst>
        <pc:spChg chg="mod">
          <ac:chgData name="Rebecca Foster" userId="db21509d87c29c59" providerId="LiveId" clId="{964255C5-7A09-4EB7-A8A0-A2F51637270D}" dt="2022-05-13T12:21:58.775" v="7996" actId="26606"/>
          <ac:spMkLst>
            <pc:docMk/>
            <pc:sldMk cId="3528706543" sldId="274"/>
            <ac:spMk id="2" creationId="{D99A22F9-6626-D73F-C531-EAE6DFBF6AFD}"/>
          </ac:spMkLst>
        </pc:spChg>
        <pc:spChg chg="del">
          <ac:chgData name="Rebecca Foster" userId="db21509d87c29c59" providerId="LiveId" clId="{964255C5-7A09-4EB7-A8A0-A2F51637270D}" dt="2022-05-13T12:21:37.358" v="7962"/>
          <ac:spMkLst>
            <pc:docMk/>
            <pc:sldMk cId="3528706543" sldId="274"/>
            <ac:spMk id="3" creationId="{855632C6-BBD6-9C7D-637E-68C4164CE319}"/>
          </ac:spMkLst>
        </pc:spChg>
        <pc:spChg chg="add mod">
          <ac:chgData name="Rebecca Foster" userId="db21509d87c29c59" providerId="LiveId" clId="{964255C5-7A09-4EB7-A8A0-A2F51637270D}" dt="2022-05-13T12:21:58.775" v="7996" actId="26606"/>
          <ac:spMkLst>
            <pc:docMk/>
            <pc:sldMk cId="3528706543" sldId="274"/>
            <ac:spMk id="4" creationId="{8F27CA22-1444-959B-2350-D8C3FF35ED14}"/>
          </ac:spMkLst>
        </pc:spChg>
        <pc:spChg chg="add">
          <ac:chgData name="Rebecca Foster" userId="db21509d87c29c59" providerId="LiveId" clId="{964255C5-7A09-4EB7-A8A0-A2F51637270D}" dt="2022-05-13T12:21:58.775" v="7996" actId="26606"/>
          <ac:spMkLst>
            <pc:docMk/>
            <pc:sldMk cId="3528706543" sldId="274"/>
            <ac:spMk id="9" creationId="{907EF6B7-1338-4443-8C46-6A318D952DFD}"/>
          </ac:spMkLst>
        </pc:spChg>
        <pc:spChg chg="add">
          <ac:chgData name="Rebecca Foster" userId="db21509d87c29c59" providerId="LiveId" clId="{964255C5-7A09-4EB7-A8A0-A2F51637270D}" dt="2022-05-13T12:21:58.775" v="7996" actId="26606"/>
          <ac:spMkLst>
            <pc:docMk/>
            <pc:sldMk cId="3528706543" sldId="274"/>
            <ac:spMk id="11" creationId="{DAAE4CDD-124C-4DCF-9584-B6033B545DD5}"/>
          </ac:spMkLst>
        </pc:spChg>
        <pc:spChg chg="add">
          <ac:chgData name="Rebecca Foster" userId="db21509d87c29c59" providerId="LiveId" clId="{964255C5-7A09-4EB7-A8A0-A2F51637270D}" dt="2022-05-13T12:21:58.775" v="7996" actId="26606"/>
          <ac:spMkLst>
            <pc:docMk/>
            <pc:sldMk cId="3528706543" sldId="274"/>
            <ac:spMk id="13" creationId="{081E4A58-353D-44AE-B2FC-2A74E2E400F7}"/>
          </ac:spMkLst>
        </pc:spChg>
        <pc:picChg chg="add mod">
          <ac:chgData name="Rebecca Foster" userId="db21509d87c29c59" providerId="LiveId" clId="{964255C5-7A09-4EB7-A8A0-A2F51637270D}" dt="2022-05-13T13:04:23.364" v="10607"/>
          <ac:picMkLst>
            <pc:docMk/>
            <pc:sldMk cId="3528706543" sldId="274"/>
            <ac:picMk id="5" creationId="{F5016765-8FAB-9758-9D72-855696554376}"/>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E05DBE3-77CC-4C10-9F43-341A734DBB14}" type="datetimeFigureOut">
              <a:rPr lang="en-US" smtClean="0"/>
              <a:t>5/13/2022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C60C636-47C1-44AB-BE1F-BCECBEC855F7}" type="slidenum">
              <a:rPr lang="en-US" smtClean="0"/>
              <a:t>‹#›</a:t>
            </a:fld>
            <a:endParaRPr lang="en-US"/>
          </a:p>
        </p:txBody>
      </p:sp>
    </p:spTree>
    <p:extLst>
      <p:ext uri="{BB962C8B-B14F-4D97-AF65-F5344CB8AC3E}">
        <p14:creationId xmlns:p14="http://schemas.microsoft.com/office/powerpoint/2010/main" val="5222021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everyone, my name is Rebecca and today I am presenting on my challenge assessment four for control theory</a:t>
            </a:r>
          </a:p>
        </p:txBody>
      </p:sp>
      <p:sp>
        <p:nvSpPr>
          <p:cNvPr id="4" name="Slide Number Placeholder 3"/>
          <p:cNvSpPr>
            <a:spLocks noGrp="1"/>
          </p:cNvSpPr>
          <p:nvPr>
            <p:ph type="sldNum" sz="quarter" idx="5"/>
          </p:nvPr>
        </p:nvSpPr>
        <p:spPr/>
        <p:txBody>
          <a:bodyPr/>
          <a:lstStyle/>
          <a:p>
            <a:fld id="{DC60C636-47C1-44AB-BE1F-BCECBEC855F7}" type="slidenum">
              <a:rPr lang="en-US" smtClean="0"/>
              <a:t>1</a:t>
            </a:fld>
            <a:endParaRPr lang="en-US"/>
          </a:p>
        </p:txBody>
      </p:sp>
    </p:spTree>
    <p:extLst>
      <p:ext uri="{BB962C8B-B14F-4D97-AF65-F5344CB8AC3E}">
        <p14:creationId xmlns:p14="http://schemas.microsoft.com/office/powerpoint/2010/main" val="886760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move onto the more complicated case two. In this problem we determined lateral position via an accelerometer whose signal is acceleration. So in this case we had to go from a acceleration signal back to a position, hence the extra one over s squared boxes. Once I determined this I was able to again simplify this into a negative feed back form with unity feedback.</a:t>
            </a:r>
          </a:p>
        </p:txBody>
      </p:sp>
      <p:sp>
        <p:nvSpPr>
          <p:cNvPr id="4" name="Slide Number Placeholder 3"/>
          <p:cNvSpPr>
            <a:spLocks noGrp="1"/>
          </p:cNvSpPr>
          <p:nvPr>
            <p:ph type="sldNum" sz="quarter" idx="5"/>
          </p:nvPr>
        </p:nvSpPr>
        <p:spPr/>
        <p:txBody>
          <a:bodyPr/>
          <a:lstStyle/>
          <a:p>
            <a:fld id="{DC60C636-47C1-44AB-BE1F-BCECBEC855F7}" type="slidenum">
              <a:rPr lang="en-US" smtClean="0"/>
              <a:t>10</a:t>
            </a:fld>
            <a:endParaRPr lang="en-US"/>
          </a:p>
        </p:txBody>
      </p:sp>
    </p:spTree>
    <p:extLst>
      <p:ext uri="{BB962C8B-B14F-4D97-AF65-F5344CB8AC3E}">
        <p14:creationId xmlns:p14="http://schemas.microsoft.com/office/powerpoint/2010/main" val="31736840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that I was able to get the closed loop transfer function. This is a fourth order system, as indicated by the leading coefficient in the denominator. IN addition, as you will see in the next few slides, we are able to use a second order approximation on this system as two of the poles are more than five time constants away from the initial two pair. Again, we are wanting an underdamped system so that the car is able to quickly move into the lane change maneuver with smaller overshoot. </a:t>
            </a:r>
          </a:p>
        </p:txBody>
      </p:sp>
      <p:sp>
        <p:nvSpPr>
          <p:cNvPr id="4" name="Slide Number Placeholder 3"/>
          <p:cNvSpPr>
            <a:spLocks noGrp="1"/>
          </p:cNvSpPr>
          <p:nvPr>
            <p:ph type="sldNum" sz="quarter" idx="5"/>
          </p:nvPr>
        </p:nvSpPr>
        <p:spPr/>
        <p:txBody>
          <a:bodyPr/>
          <a:lstStyle/>
          <a:p>
            <a:fld id="{DC60C636-47C1-44AB-BE1F-BCECBEC855F7}" type="slidenum">
              <a:rPr lang="en-US" smtClean="0"/>
              <a:t>11</a:t>
            </a:fld>
            <a:endParaRPr lang="en-US"/>
          </a:p>
        </p:txBody>
      </p:sp>
    </p:spTree>
    <p:extLst>
      <p:ext uri="{BB962C8B-B14F-4D97-AF65-F5344CB8AC3E}">
        <p14:creationId xmlns:p14="http://schemas.microsoft.com/office/powerpoint/2010/main" val="40504976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again this is the </a:t>
            </a:r>
            <a:r>
              <a:rPr lang="en-US" dirty="0" err="1"/>
              <a:t>matlab</a:t>
            </a:r>
            <a:r>
              <a:rPr lang="en-US" dirty="0"/>
              <a:t> code I used for this case. I used the gain value determined from the previous case. Some noticeable differences from this case compared to the previous one is that I first ran the code to determine the pole locations (with help from Dr. </a:t>
            </a:r>
            <a:r>
              <a:rPr lang="en-US" dirty="0" err="1"/>
              <a:t>Romatoski</a:t>
            </a:r>
            <a:r>
              <a:rPr lang="en-US" dirty="0"/>
              <a:t>), Initially  I assumed because we were making a second order approximation I could just reuse the old code with the new transfer function, however, that is not correct as I was just getting the exact same values as before. So instead I took the poles of the pair closer to the y axis to determine the omega d and sigma values and from there I was able to determine the performance characteristics. </a:t>
            </a:r>
          </a:p>
          <a:p>
            <a:endParaRPr lang="en-US" dirty="0"/>
          </a:p>
        </p:txBody>
      </p:sp>
      <p:sp>
        <p:nvSpPr>
          <p:cNvPr id="4" name="Slide Number Placeholder 3"/>
          <p:cNvSpPr>
            <a:spLocks noGrp="1"/>
          </p:cNvSpPr>
          <p:nvPr>
            <p:ph type="sldNum" sz="quarter" idx="5"/>
          </p:nvPr>
        </p:nvSpPr>
        <p:spPr/>
        <p:txBody>
          <a:bodyPr/>
          <a:lstStyle/>
          <a:p>
            <a:fld id="{DC60C636-47C1-44AB-BE1F-BCECBEC855F7}" type="slidenum">
              <a:rPr lang="en-US" smtClean="0"/>
              <a:t>12</a:t>
            </a:fld>
            <a:endParaRPr lang="en-US"/>
          </a:p>
        </p:txBody>
      </p:sp>
    </p:spTree>
    <p:extLst>
      <p:ext uri="{BB962C8B-B14F-4D97-AF65-F5344CB8AC3E}">
        <p14:creationId xmlns:p14="http://schemas.microsoft.com/office/powerpoint/2010/main" val="25237820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these were the performance characteristics for the system. I have a comparison on the next slide but some notable things is that the steady sate error did not change for the same reason as the previous case, as well as it is a system type zero as there are no poles located at zero. Going through all of those calculations again gives us a static error constant of one. Now we have our stability, As I mentioned previously, the two sets of poles are far removed from each other which gives us the second order approximation. In addition, All of the poles are negative which indicates a stable system. </a:t>
            </a:r>
          </a:p>
        </p:txBody>
      </p:sp>
      <p:sp>
        <p:nvSpPr>
          <p:cNvPr id="4" name="Slide Number Placeholder 3"/>
          <p:cNvSpPr>
            <a:spLocks noGrp="1"/>
          </p:cNvSpPr>
          <p:nvPr>
            <p:ph type="sldNum" sz="quarter" idx="5"/>
          </p:nvPr>
        </p:nvSpPr>
        <p:spPr/>
        <p:txBody>
          <a:bodyPr/>
          <a:lstStyle/>
          <a:p>
            <a:fld id="{DC60C636-47C1-44AB-BE1F-BCECBEC855F7}" type="slidenum">
              <a:rPr lang="en-US" smtClean="0"/>
              <a:t>13</a:t>
            </a:fld>
            <a:endParaRPr lang="en-US"/>
          </a:p>
        </p:txBody>
      </p:sp>
    </p:spTree>
    <p:extLst>
      <p:ext uri="{BB962C8B-B14F-4D97-AF65-F5344CB8AC3E}">
        <p14:creationId xmlns:p14="http://schemas.microsoft.com/office/powerpoint/2010/main" val="37021267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here is our comparison for the case one and two. As you can see the rise time was decreased a pretty good amount as well as the peak time. However in return we have a much larger overshoot. With testing we can see if this is still within an acceptable range. If it is, a compensator can be added to decrease the overshoot. </a:t>
            </a:r>
            <a:r>
              <a:rPr lang="en-US" dirty="0" err="1"/>
              <a:t>Settlining</a:t>
            </a:r>
            <a:r>
              <a:rPr lang="en-US" dirty="0"/>
              <a:t> time was pretty much the same, still a good time to be around. And then the system types, static errors, were the same because they were both a type zero system on a step input whose transfer functions canceled to be one in the same way. On the right is a figure of the system with case two being the purple line and case one being the yellow. Thank you all for your time! </a:t>
            </a:r>
          </a:p>
        </p:txBody>
      </p:sp>
      <p:sp>
        <p:nvSpPr>
          <p:cNvPr id="4" name="Slide Number Placeholder 3"/>
          <p:cNvSpPr>
            <a:spLocks noGrp="1"/>
          </p:cNvSpPr>
          <p:nvPr>
            <p:ph type="sldNum" sz="quarter" idx="5"/>
          </p:nvPr>
        </p:nvSpPr>
        <p:spPr/>
        <p:txBody>
          <a:bodyPr/>
          <a:lstStyle/>
          <a:p>
            <a:fld id="{DC60C636-47C1-44AB-BE1F-BCECBEC855F7}" type="slidenum">
              <a:rPr lang="en-US" smtClean="0"/>
              <a:t>14</a:t>
            </a:fld>
            <a:endParaRPr lang="en-US"/>
          </a:p>
        </p:txBody>
      </p:sp>
    </p:spTree>
    <p:extLst>
      <p:ext uri="{BB962C8B-B14F-4D97-AF65-F5344CB8AC3E}">
        <p14:creationId xmlns:p14="http://schemas.microsoft.com/office/powerpoint/2010/main" val="14394554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today we are dealing with the lane change maneuver of a self driving car. The goal of this project is to create a block diagram of the system, determine a gain K, and analyze the characteristic performance of the system. In case one we will be analyzing a simplified version of the system which ignores the dynamics of the actuator and only uses a steering angle of the car to its position. IN case two, we will be introducing an accelerometer which will be used to determine the lateral position of the car.</a:t>
            </a:r>
          </a:p>
        </p:txBody>
      </p:sp>
      <p:sp>
        <p:nvSpPr>
          <p:cNvPr id="4" name="Slide Number Placeholder 3"/>
          <p:cNvSpPr>
            <a:spLocks noGrp="1"/>
          </p:cNvSpPr>
          <p:nvPr>
            <p:ph type="sldNum" sz="quarter" idx="5"/>
          </p:nvPr>
        </p:nvSpPr>
        <p:spPr/>
        <p:txBody>
          <a:bodyPr/>
          <a:lstStyle/>
          <a:p>
            <a:fld id="{DC60C636-47C1-44AB-BE1F-BCECBEC855F7}" type="slidenum">
              <a:rPr lang="en-US" smtClean="0"/>
              <a:t>2</a:t>
            </a:fld>
            <a:endParaRPr lang="en-US"/>
          </a:p>
        </p:txBody>
      </p:sp>
    </p:spTree>
    <p:extLst>
      <p:ext uri="{BB962C8B-B14F-4D97-AF65-F5344CB8AC3E}">
        <p14:creationId xmlns:p14="http://schemas.microsoft.com/office/powerpoint/2010/main" val="17900699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due to the difference of complexity of the cases, the transfer function of each system is modeled differently as shown above. </a:t>
            </a:r>
          </a:p>
        </p:txBody>
      </p:sp>
      <p:sp>
        <p:nvSpPr>
          <p:cNvPr id="4" name="Slide Number Placeholder 3"/>
          <p:cNvSpPr>
            <a:spLocks noGrp="1"/>
          </p:cNvSpPr>
          <p:nvPr>
            <p:ph type="sldNum" sz="quarter" idx="5"/>
          </p:nvPr>
        </p:nvSpPr>
        <p:spPr/>
        <p:txBody>
          <a:bodyPr/>
          <a:lstStyle/>
          <a:p>
            <a:fld id="{DC60C636-47C1-44AB-BE1F-BCECBEC855F7}" type="slidenum">
              <a:rPr lang="en-US" smtClean="0"/>
              <a:t>3</a:t>
            </a:fld>
            <a:endParaRPr lang="en-US"/>
          </a:p>
        </p:txBody>
      </p:sp>
    </p:spTree>
    <p:extLst>
      <p:ext uri="{BB962C8B-B14F-4D97-AF65-F5344CB8AC3E}">
        <p14:creationId xmlns:p14="http://schemas.microsoft.com/office/powerpoint/2010/main" val="19247663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begin, here is case one. R(s) is the desired position , it goes through a gain of K which we will determine later, then the actuator and the steering angle, which then is produced with its current position X(s). The signal throughout here is in distance so then we are able to feedback the signal to the system, so it knows where we are. Using block diagram math, we are able to simplify the system into a single block. </a:t>
            </a:r>
          </a:p>
        </p:txBody>
      </p:sp>
      <p:sp>
        <p:nvSpPr>
          <p:cNvPr id="4" name="Slide Number Placeholder 3"/>
          <p:cNvSpPr>
            <a:spLocks noGrp="1"/>
          </p:cNvSpPr>
          <p:nvPr>
            <p:ph type="sldNum" sz="quarter" idx="5"/>
          </p:nvPr>
        </p:nvSpPr>
        <p:spPr/>
        <p:txBody>
          <a:bodyPr/>
          <a:lstStyle/>
          <a:p>
            <a:fld id="{DC60C636-47C1-44AB-BE1F-BCECBEC855F7}" type="slidenum">
              <a:rPr lang="en-US" smtClean="0"/>
              <a:t>4</a:t>
            </a:fld>
            <a:endParaRPr lang="en-US"/>
          </a:p>
        </p:txBody>
      </p:sp>
    </p:spTree>
    <p:extLst>
      <p:ext uri="{BB962C8B-B14F-4D97-AF65-F5344CB8AC3E}">
        <p14:creationId xmlns:p14="http://schemas.microsoft.com/office/powerpoint/2010/main" val="24070073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a result we get our open loop transfer function which we are able to put into our negative feedback form to get the closed loop transfer function which we use to determine the characteristics of the system.</a:t>
            </a:r>
          </a:p>
        </p:txBody>
      </p:sp>
      <p:sp>
        <p:nvSpPr>
          <p:cNvPr id="4" name="Slide Number Placeholder 3"/>
          <p:cNvSpPr>
            <a:spLocks noGrp="1"/>
          </p:cNvSpPr>
          <p:nvPr>
            <p:ph type="sldNum" sz="quarter" idx="5"/>
          </p:nvPr>
        </p:nvSpPr>
        <p:spPr/>
        <p:txBody>
          <a:bodyPr/>
          <a:lstStyle/>
          <a:p>
            <a:fld id="{DC60C636-47C1-44AB-BE1F-BCECBEC855F7}" type="slidenum">
              <a:rPr lang="en-US" smtClean="0"/>
              <a:t>5</a:t>
            </a:fld>
            <a:endParaRPr lang="en-US"/>
          </a:p>
        </p:txBody>
      </p:sp>
    </p:spTree>
    <p:extLst>
      <p:ext uri="{BB962C8B-B14F-4D97-AF65-F5344CB8AC3E}">
        <p14:creationId xmlns:p14="http://schemas.microsoft.com/office/powerpoint/2010/main" val="37229261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due to the leading exponent of the bottom of the closed loop transfer function, we can tell this is a second order system. In addition, we are going to want this system to be underdamped. This is because we are going to want the car to execute its maneuver fairly quickly and due to the size of the lanes we can compromise with a little bit of overshoot. An undamped system causes way to much movement and swerving where as critically damped and overdamped take far to long to reach the desired lane change.</a:t>
            </a:r>
          </a:p>
        </p:txBody>
      </p:sp>
      <p:sp>
        <p:nvSpPr>
          <p:cNvPr id="4" name="Slide Number Placeholder 3"/>
          <p:cNvSpPr>
            <a:spLocks noGrp="1"/>
          </p:cNvSpPr>
          <p:nvPr>
            <p:ph type="sldNum" sz="quarter" idx="5"/>
          </p:nvPr>
        </p:nvSpPr>
        <p:spPr/>
        <p:txBody>
          <a:bodyPr/>
          <a:lstStyle/>
          <a:p>
            <a:fld id="{DC60C636-47C1-44AB-BE1F-BCECBEC855F7}" type="slidenum">
              <a:rPr lang="en-US" smtClean="0"/>
              <a:t>6</a:t>
            </a:fld>
            <a:endParaRPr lang="en-US"/>
          </a:p>
        </p:txBody>
      </p:sp>
    </p:spTree>
    <p:extLst>
      <p:ext uri="{BB962C8B-B14F-4D97-AF65-F5344CB8AC3E}">
        <p14:creationId xmlns:p14="http://schemas.microsoft.com/office/powerpoint/2010/main" val="31538366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code I used to help determine the K value. To do so I ran the code several times and picked different values for each run and then compared each value To note, since we are trying to design a underdamped system, we want zeta to be less than one and greater than zero.</a:t>
            </a:r>
          </a:p>
        </p:txBody>
      </p:sp>
      <p:sp>
        <p:nvSpPr>
          <p:cNvPr id="4" name="Slide Number Placeholder 3"/>
          <p:cNvSpPr>
            <a:spLocks noGrp="1"/>
          </p:cNvSpPr>
          <p:nvPr>
            <p:ph type="sldNum" sz="quarter" idx="5"/>
          </p:nvPr>
        </p:nvSpPr>
        <p:spPr/>
        <p:txBody>
          <a:bodyPr/>
          <a:lstStyle/>
          <a:p>
            <a:fld id="{DC60C636-47C1-44AB-BE1F-BCECBEC855F7}" type="slidenum">
              <a:rPr lang="en-US" smtClean="0"/>
              <a:t>7</a:t>
            </a:fld>
            <a:endParaRPr lang="en-US"/>
          </a:p>
        </p:txBody>
      </p:sp>
    </p:spTree>
    <p:extLst>
      <p:ext uri="{BB962C8B-B14F-4D97-AF65-F5344CB8AC3E}">
        <p14:creationId xmlns:p14="http://schemas.microsoft.com/office/powerpoint/2010/main" val="32037217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this is some of the K values I tested. I noticed as I got higher than three there was way more overshoot, so I am just displaying the top three contenders. Number one actually isn’t an underdamped system because zeta is greater than one which makes it overdamped. In addition, because zeta is greater than one, then the values for rise time is incorrect because to find theta I used the arc cos of zeta, however the range for </a:t>
            </a:r>
            <a:r>
              <a:rPr lang="en-US" dirty="0" err="1"/>
              <a:t>arccos</a:t>
            </a:r>
            <a:r>
              <a:rPr lang="en-US" dirty="0"/>
              <a:t> has to be between -1 to 1. However, looking at the graphs I decided to go with the middle one. It does take longer for it to reach the desired time, but it is still in an acceptable range and there isn’t as much overshoot as there are in higher gains.</a:t>
            </a:r>
          </a:p>
        </p:txBody>
      </p:sp>
      <p:sp>
        <p:nvSpPr>
          <p:cNvPr id="4" name="Slide Number Placeholder 3"/>
          <p:cNvSpPr>
            <a:spLocks noGrp="1"/>
          </p:cNvSpPr>
          <p:nvPr>
            <p:ph type="sldNum" sz="quarter" idx="5"/>
          </p:nvPr>
        </p:nvSpPr>
        <p:spPr/>
        <p:txBody>
          <a:bodyPr/>
          <a:lstStyle/>
          <a:p>
            <a:fld id="{DC60C636-47C1-44AB-BE1F-BCECBEC855F7}" type="slidenum">
              <a:rPr lang="en-US" smtClean="0"/>
              <a:t>8</a:t>
            </a:fld>
            <a:endParaRPr lang="en-US"/>
          </a:p>
        </p:txBody>
      </p:sp>
    </p:spTree>
    <p:extLst>
      <p:ext uri="{BB962C8B-B14F-4D97-AF65-F5344CB8AC3E}">
        <p14:creationId xmlns:p14="http://schemas.microsoft.com/office/powerpoint/2010/main" val="15809728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using a gain of two, these are the performance characteristics I calculated. Rise time, which is the time it takes for the response to reach its final value is about 6 and a half seconds. I think this is about the right amount of time it takes for a car to get over without causing all of the people within the car to be swung around as well as give other drivers time to get out of the cars way or at least realize it is getting over. Next is the settling time which is the time it takes for the response to be within a certain percentage of its final value. For this system it takes about eight seconds, which is pretty good. Long enough to not jostle anyone but quick enough to not annoy other drivers on the road and cause any accidents. The peak time, which is the time required to hit its first overshoot is about the same, meaning there is not much overshoot and it quickly goes into the position it needs. You can see this in the next quality which is overshoot which is less than two percent. So it isn’t exact but not far off the goals which given lane size is a good thing. The steady state error I got was 50 percent. This is because I took this system as a step system because we are talking about lateral movements. It is also a system type zero, so to determine the state error constant you take the limit of the transfer function as s approaches zero. From that I got one and using the step input equation for system type zero I got .5 or 50 percent. This seems to be a bit much but through redesign or using a compensator this can be reduced. Finally, I checked the stability of the system. SO both poles are on the left side of the plot, which means that it is a stable system as the natural input as s approaches infinity is zero.</a:t>
            </a:r>
          </a:p>
        </p:txBody>
      </p:sp>
      <p:sp>
        <p:nvSpPr>
          <p:cNvPr id="4" name="Slide Number Placeholder 3"/>
          <p:cNvSpPr>
            <a:spLocks noGrp="1"/>
          </p:cNvSpPr>
          <p:nvPr>
            <p:ph type="sldNum" sz="quarter" idx="5"/>
          </p:nvPr>
        </p:nvSpPr>
        <p:spPr/>
        <p:txBody>
          <a:bodyPr/>
          <a:lstStyle/>
          <a:p>
            <a:fld id="{DC60C636-47C1-44AB-BE1F-BCECBEC855F7}" type="slidenum">
              <a:rPr lang="en-US" smtClean="0"/>
              <a:t>9</a:t>
            </a:fld>
            <a:endParaRPr lang="en-US"/>
          </a:p>
        </p:txBody>
      </p:sp>
    </p:spTree>
    <p:extLst>
      <p:ext uri="{BB962C8B-B14F-4D97-AF65-F5344CB8AC3E}">
        <p14:creationId xmlns:p14="http://schemas.microsoft.com/office/powerpoint/2010/main" val="29881062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2BA86B-90DF-5F30-EDCD-57B8D68C22A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CA823C4-D864-0CF3-73B5-1EAFD54A23A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335D140-B304-E87D-65AB-FE4B28D2FAE4}"/>
              </a:ext>
            </a:extLst>
          </p:cNvPr>
          <p:cNvSpPr>
            <a:spLocks noGrp="1"/>
          </p:cNvSpPr>
          <p:nvPr>
            <p:ph type="dt" sz="half" idx="10"/>
          </p:nvPr>
        </p:nvSpPr>
        <p:spPr/>
        <p:txBody>
          <a:bodyPr/>
          <a:lstStyle/>
          <a:p>
            <a:fld id="{6DC4D362-32B0-477C-BCDA-CA7FC73100D8}" type="datetimeFigureOut">
              <a:rPr lang="en-US" smtClean="0"/>
              <a:t>5/13/2022</a:t>
            </a:fld>
            <a:endParaRPr lang="en-US"/>
          </a:p>
        </p:txBody>
      </p:sp>
      <p:sp>
        <p:nvSpPr>
          <p:cNvPr id="5" name="Footer Placeholder 4">
            <a:extLst>
              <a:ext uri="{FF2B5EF4-FFF2-40B4-BE49-F238E27FC236}">
                <a16:creationId xmlns:a16="http://schemas.microsoft.com/office/drawing/2014/main" id="{AECF8BD5-829E-F059-1A71-D91FE3CC7C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FFBDB14-695C-E4F6-DCEF-2E00EE36CB3F}"/>
              </a:ext>
            </a:extLst>
          </p:cNvPr>
          <p:cNvSpPr>
            <a:spLocks noGrp="1"/>
          </p:cNvSpPr>
          <p:nvPr>
            <p:ph type="sldNum" sz="quarter" idx="12"/>
          </p:nvPr>
        </p:nvSpPr>
        <p:spPr/>
        <p:txBody>
          <a:bodyPr/>
          <a:lstStyle/>
          <a:p>
            <a:fld id="{1D05BD8C-4FAC-4842-9DFA-E530A1B201B8}" type="slidenum">
              <a:rPr lang="en-US" smtClean="0"/>
              <a:t>‹#›</a:t>
            </a:fld>
            <a:endParaRPr lang="en-US"/>
          </a:p>
        </p:txBody>
      </p:sp>
    </p:spTree>
    <p:extLst>
      <p:ext uri="{BB962C8B-B14F-4D97-AF65-F5344CB8AC3E}">
        <p14:creationId xmlns:p14="http://schemas.microsoft.com/office/powerpoint/2010/main" val="34644230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21B6A1-5AFE-24C7-45C9-B5693467890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9795180-EBBE-285C-ACF4-BFF3D7CE7CB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22F16B2-04F7-382F-D2AC-F5C6BCAA56AF}"/>
              </a:ext>
            </a:extLst>
          </p:cNvPr>
          <p:cNvSpPr>
            <a:spLocks noGrp="1"/>
          </p:cNvSpPr>
          <p:nvPr>
            <p:ph type="dt" sz="half" idx="10"/>
          </p:nvPr>
        </p:nvSpPr>
        <p:spPr/>
        <p:txBody>
          <a:bodyPr/>
          <a:lstStyle/>
          <a:p>
            <a:fld id="{6DC4D362-32B0-477C-BCDA-CA7FC73100D8}" type="datetimeFigureOut">
              <a:rPr lang="en-US" smtClean="0"/>
              <a:t>5/13/2022</a:t>
            </a:fld>
            <a:endParaRPr lang="en-US"/>
          </a:p>
        </p:txBody>
      </p:sp>
      <p:sp>
        <p:nvSpPr>
          <p:cNvPr id="5" name="Footer Placeholder 4">
            <a:extLst>
              <a:ext uri="{FF2B5EF4-FFF2-40B4-BE49-F238E27FC236}">
                <a16:creationId xmlns:a16="http://schemas.microsoft.com/office/drawing/2014/main" id="{FE2B9C91-6371-7E5D-86E4-B4381E195CE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2F6FB4-797F-CC1A-32FC-8E5F3708E282}"/>
              </a:ext>
            </a:extLst>
          </p:cNvPr>
          <p:cNvSpPr>
            <a:spLocks noGrp="1"/>
          </p:cNvSpPr>
          <p:nvPr>
            <p:ph type="sldNum" sz="quarter" idx="12"/>
          </p:nvPr>
        </p:nvSpPr>
        <p:spPr/>
        <p:txBody>
          <a:bodyPr/>
          <a:lstStyle/>
          <a:p>
            <a:fld id="{1D05BD8C-4FAC-4842-9DFA-E530A1B201B8}" type="slidenum">
              <a:rPr lang="en-US" smtClean="0"/>
              <a:t>‹#›</a:t>
            </a:fld>
            <a:endParaRPr lang="en-US"/>
          </a:p>
        </p:txBody>
      </p:sp>
    </p:spTree>
    <p:extLst>
      <p:ext uri="{BB962C8B-B14F-4D97-AF65-F5344CB8AC3E}">
        <p14:creationId xmlns:p14="http://schemas.microsoft.com/office/powerpoint/2010/main" val="40762195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438D891-6E34-F980-20CD-0109EFB22ED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656DCD6-73F8-FEAF-1AF2-04EBC3C831A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B038091-0123-7014-C625-DEAC0EB6D73D}"/>
              </a:ext>
            </a:extLst>
          </p:cNvPr>
          <p:cNvSpPr>
            <a:spLocks noGrp="1"/>
          </p:cNvSpPr>
          <p:nvPr>
            <p:ph type="dt" sz="half" idx="10"/>
          </p:nvPr>
        </p:nvSpPr>
        <p:spPr/>
        <p:txBody>
          <a:bodyPr/>
          <a:lstStyle/>
          <a:p>
            <a:fld id="{6DC4D362-32B0-477C-BCDA-CA7FC73100D8}" type="datetimeFigureOut">
              <a:rPr lang="en-US" smtClean="0"/>
              <a:t>5/13/2022</a:t>
            </a:fld>
            <a:endParaRPr lang="en-US"/>
          </a:p>
        </p:txBody>
      </p:sp>
      <p:sp>
        <p:nvSpPr>
          <p:cNvPr id="5" name="Footer Placeholder 4">
            <a:extLst>
              <a:ext uri="{FF2B5EF4-FFF2-40B4-BE49-F238E27FC236}">
                <a16:creationId xmlns:a16="http://schemas.microsoft.com/office/drawing/2014/main" id="{0CB44F80-74F5-9204-7149-412729D9A9A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18ADB3D-DDF6-0D7C-DA51-94F1C1E8CC11}"/>
              </a:ext>
            </a:extLst>
          </p:cNvPr>
          <p:cNvSpPr>
            <a:spLocks noGrp="1"/>
          </p:cNvSpPr>
          <p:nvPr>
            <p:ph type="sldNum" sz="quarter" idx="12"/>
          </p:nvPr>
        </p:nvSpPr>
        <p:spPr/>
        <p:txBody>
          <a:bodyPr/>
          <a:lstStyle/>
          <a:p>
            <a:fld id="{1D05BD8C-4FAC-4842-9DFA-E530A1B201B8}" type="slidenum">
              <a:rPr lang="en-US" smtClean="0"/>
              <a:t>‹#›</a:t>
            </a:fld>
            <a:endParaRPr lang="en-US"/>
          </a:p>
        </p:txBody>
      </p:sp>
    </p:spTree>
    <p:extLst>
      <p:ext uri="{BB962C8B-B14F-4D97-AF65-F5344CB8AC3E}">
        <p14:creationId xmlns:p14="http://schemas.microsoft.com/office/powerpoint/2010/main" val="27238343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E7A764-6735-93BB-004C-8AE803D3172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4D91EFA-A622-E82D-E67B-CC3BDA099B6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556468-6F9C-821E-FACB-F5CEF4B11E43}"/>
              </a:ext>
            </a:extLst>
          </p:cNvPr>
          <p:cNvSpPr>
            <a:spLocks noGrp="1"/>
          </p:cNvSpPr>
          <p:nvPr>
            <p:ph type="dt" sz="half" idx="10"/>
          </p:nvPr>
        </p:nvSpPr>
        <p:spPr/>
        <p:txBody>
          <a:bodyPr/>
          <a:lstStyle/>
          <a:p>
            <a:fld id="{6DC4D362-32B0-477C-BCDA-CA7FC73100D8}" type="datetimeFigureOut">
              <a:rPr lang="en-US" smtClean="0"/>
              <a:t>5/13/2022</a:t>
            </a:fld>
            <a:endParaRPr lang="en-US"/>
          </a:p>
        </p:txBody>
      </p:sp>
      <p:sp>
        <p:nvSpPr>
          <p:cNvPr id="5" name="Footer Placeholder 4">
            <a:extLst>
              <a:ext uri="{FF2B5EF4-FFF2-40B4-BE49-F238E27FC236}">
                <a16:creationId xmlns:a16="http://schemas.microsoft.com/office/drawing/2014/main" id="{E0642274-D83D-F1BE-B9CA-E9FF3E35CBD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68E931E-C5A7-3E1E-8138-A35D0B1E1128}"/>
              </a:ext>
            </a:extLst>
          </p:cNvPr>
          <p:cNvSpPr>
            <a:spLocks noGrp="1"/>
          </p:cNvSpPr>
          <p:nvPr>
            <p:ph type="sldNum" sz="quarter" idx="12"/>
          </p:nvPr>
        </p:nvSpPr>
        <p:spPr/>
        <p:txBody>
          <a:bodyPr/>
          <a:lstStyle/>
          <a:p>
            <a:fld id="{1D05BD8C-4FAC-4842-9DFA-E530A1B201B8}" type="slidenum">
              <a:rPr lang="en-US" smtClean="0"/>
              <a:t>‹#›</a:t>
            </a:fld>
            <a:endParaRPr lang="en-US"/>
          </a:p>
        </p:txBody>
      </p:sp>
    </p:spTree>
    <p:extLst>
      <p:ext uri="{BB962C8B-B14F-4D97-AF65-F5344CB8AC3E}">
        <p14:creationId xmlns:p14="http://schemas.microsoft.com/office/powerpoint/2010/main" val="42604697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15EA1-D0A3-5A74-1108-23E6D642CB9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88710BE-32DF-BA67-B376-FC8551BAB7C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7DF36A6-2A00-3E99-14E7-CD31487AACD7}"/>
              </a:ext>
            </a:extLst>
          </p:cNvPr>
          <p:cNvSpPr>
            <a:spLocks noGrp="1"/>
          </p:cNvSpPr>
          <p:nvPr>
            <p:ph type="dt" sz="half" idx="10"/>
          </p:nvPr>
        </p:nvSpPr>
        <p:spPr/>
        <p:txBody>
          <a:bodyPr/>
          <a:lstStyle/>
          <a:p>
            <a:fld id="{6DC4D362-32B0-477C-BCDA-CA7FC73100D8}" type="datetimeFigureOut">
              <a:rPr lang="en-US" smtClean="0"/>
              <a:t>5/13/2022</a:t>
            </a:fld>
            <a:endParaRPr lang="en-US"/>
          </a:p>
        </p:txBody>
      </p:sp>
      <p:sp>
        <p:nvSpPr>
          <p:cNvPr id="5" name="Footer Placeholder 4">
            <a:extLst>
              <a:ext uri="{FF2B5EF4-FFF2-40B4-BE49-F238E27FC236}">
                <a16:creationId xmlns:a16="http://schemas.microsoft.com/office/drawing/2014/main" id="{23B493EE-6C65-80CA-6EDD-98BA6F9BE7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AC08FC6-0394-C453-0DBA-6BACF5D7DF3D}"/>
              </a:ext>
            </a:extLst>
          </p:cNvPr>
          <p:cNvSpPr>
            <a:spLocks noGrp="1"/>
          </p:cNvSpPr>
          <p:nvPr>
            <p:ph type="sldNum" sz="quarter" idx="12"/>
          </p:nvPr>
        </p:nvSpPr>
        <p:spPr/>
        <p:txBody>
          <a:bodyPr/>
          <a:lstStyle/>
          <a:p>
            <a:fld id="{1D05BD8C-4FAC-4842-9DFA-E530A1B201B8}" type="slidenum">
              <a:rPr lang="en-US" smtClean="0"/>
              <a:t>‹#›</a:t>
            </a:fld>
            <a:endParaRPr lang="en-US"/>
          </a:p>
        </p:txBody>
      </p:sp>
    </p:spTree>
    <p:extLst>
      <p:ext uri="{BB962C8B-B14F-4D97-AF65-F5344CB8AC3E}">
        <p14:creationId xmlns:p14="http://schemas.microsoft.com/office/powerpoint/2010/main" val="28373303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BB4A68-D9A3-D596-A38F-1F55BD7D221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16F1875-E1F8-F8FF-5C88-DE19029D96C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080FDC8-B1F5-3204-AC40-92903C2D447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EA1266B-818E-98DB-33F7-818795BC9D0B}"/>
              </a:ext>
            </a:extLst>
          </p:cNvPr>
          <p:cNvSpPr>
            <a:spLocks noGrp="1"/>
          </p:cNvSpPr>
          <p:nvPr>
            <p:ph type="dt" sz="half" idx="10"/>
          </p:nvPr>
        </p:nvSpPr>
        <p:spPr/>
        <p:txBody>
          <a:bodyPr/>
          <a:lstStyle/>
          <a:p>
            <a:fld id="{6DC4D362-32B0-477C-BCDA-CA7FC73100D8}" type="datetimeFigureOut">
              <a:rPr lang="en-US" smtClean="0"/>
              <a:t>5/13/2022</a:t>
            </a:fld>
            <a:endParaRPr lang="en-US"/>
          </a:p>
        </p:txBody>
      </p:sp>
      <p:sp>
        <p:nvSpPr>
          <p:cNvPr id="6" name="Footer Placeholder 5">
            <a:extLst>
              <a:ext uri="{FF2B5EF4-FFF2-40B4-BE49-F238E27FC236}">
                <a16:creationId xmlns:a16="http://schemas.microsoft.com/office/drawing/2014/main" id="{B606E16C-E990-DFC8-7E35-C633481E94C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D58DDBD-98CF-D232-32C0-ABF05D97154C}"/>
              </a:ext>
            </a:extLst>
          </p:cNvPr>
          <p:cNvSpPr>
            <a:spLocks noGrp="1"/>
          </p:cNvSpPr>
          <p:nvPr>
            <p:ph type="sldNum" sz="quarter" idx="12"/>
          </p:nvPr>
        </p:nvSpPr>
        <p:spPr/>
        <p:txBody>
          <a:bodyPr/>
          <a:lstStyle/>
          <a:p>
            <a:fld id="{1D05BD8C-4FAC-4842-9DFA-E530A1B201B8}" type="slidenum">
              <a:rPr lang="en-US" smtClean="0"/>
              <a:t>‹#›</a:t>
            </a:fld>
            <a:endParaRPr lang="en-US"/>
          </a:p>
        </p:txBody>
      </p:sp>
    </p:spTree>
    <p:extLst>
      <p:ext uri="{BB962C8B-B14F-4D97-AF65-F5344CB8AC3E}">
        <p14:creationId xmlns:p14="http://schemas.microsoft.com/office/powerpoint/2010/main" val="24967788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7DB83-8A1C-8AB9-C3A0-FC2D9924B30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4F61B0F-F18F-E34A-CB5E-3C0AD7E5217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4FC291B-F09D-E82B-31B4-712F8191A0A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17DAD75-854D-2A60-3D14-F2523BA15A3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F4916FA-3AE5-F78F-5989-51ECE8CD4E9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2CCE904-7560-0124-219E-6846A2857644}"/>
              </a:ext>
            </a:extLst>
          </p:cNvPr>
          <p:cNvSpPr>
            <a:spLocks noGrp="1"/>
          </p:cNvSpPr>
          <p:nvPr>
            <p:ph type="dt" sz="half" idx="10"/>
          </p:nvPr>
        </p:nvSpPr>
        <p:spPr/>
        <p:txBody>
          <a:bodyPr/>
          <a:lstStyle/>
          <a:p>
            <a:fld id="{6DC4D362-32B0-477C-BCDA-CA7FC73100D8}" type="datetimeFigureOut">
              <a:rPr lang="en-US" smtClean="0"/>
              <a:t>5/13/2022</a:t>
            </a:fld>
            <a:endParaRPr lang="en-US"/>
          </a:p>
        </p:txBody>
      </p:sp>
      <p:sp>
        <p:nvSpPr>
          <p:cNvPr id="8" name="Footer Placeholder 7">
            <a:extLst>
              <a:ext uri="{FF2B5EF4-FFF2-40B4-BE49-F238E27FC236}">
                <a16:creationId xmlns:a16="http://schemas.microsoft.com/office/drawing/2014/main" id="{C82CB3F7-C08B-5F91-4278-C4332E3B91E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B4ABD96-2312-F3BF-D07D-D83FFE4E5192}"/>
              </a:ext>
            </a:extLst>
          </p:cNvPr>
          <p:cNvSpPr>
            <a:spLocks noGrp="1"/>
          </p:cNvSpPr>
          <p:nvPr>
            <p:ph type="sldNum" sz="quarter" idx="12"/>
          </p:nvPr>
        </p:nvSpPr>
        <p:spPr/>
        <p:txBody>
          <a:bodyPr/>
          <a:lstStyle/>
          <a:p>
            <a:fld id="{1D05BD8C-4FAC-4842-9DFA-E530A1B201B8}" type="slidenum">
              <a:rPr lang="en-US" smtClean="0"/>
              <a:t>‹#›</a:t>
            </a:fld>
            <a:endParaRPr lang="en-US"/>
          </a:p>
        </p:txBody>
      </p:sp>
    </p:spTree>
    <p:extLst>
      <p:ext uri="{BB962C8B-B14F-4D97-AF65-F5344CB8AC3E}">
        <p14:creationId xmlns:p14="http://schemas.microsoft.com/office/powerpoint/2010/main" val="7085483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881AD2-0AAB-34E7-CFAE-261A9882326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37CDA14-66AA-8662-E5C7-7E121298AFB9}"/>
              </a:ext>
            </a:extLst>
          </p:cNvPr>
          <p:cNvSpPr>
            <a:spLocks noGrp="1"/>
          </p:cNvSpPr>
          <p:nvPr>
            <p:ph type="dt" sz="half" idx="10"/>
          </p:nvPr>
        </p:nvSpPr>
        <p:spPr/>
        <p:txBody>
          <a:bodyPr/>
          <a:lstStyle/>
          <a:p>
            <a:fld id="{6DC4D362-32B0-477C-BCDA-CA7FC73100D8}" type="datetimeFigureOut">
              <a:rPr lang="en-US" smtClean="0"/>
              <a:t>5/13/2022</a:t>
            </a:fld>
            <a:endParaRPr lang="en-US"/>
          </a:p>
        </p:txBody>
      </p:sp>
      <p:sp>
        <p:nvSpPr>
          <p:cNvPr id="4" name="Footer Placeholder 3">
            <a:extLst>
              <a:ext uri="{FF2B5EF4-FFF2-40B4-BE49-F238E27FC236}">
                <a16:creationId xmlns:a16="http://schemas.microsoft.com/office/drawing/2014/main" id="{F7388EE2-B5CF-E92A-702E-7C3AAC85BB9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CA27D6E-B6BC-09BD-EB78-A291273154B2}"/>
              </a:ext>
            </a:extLst>
          </p:cNvPr>
          <p:cNvSpPr>
            <a:spLocks noGrp="1"/>
          </p:cNvSpPr>
          <p:nvPr>
            <p:ph type="sldNum" sz="quarter" idx="12"/>
          </p:nvPr>
        </p:nvSpPr>
        <p:spPr/>
        <p:txBody>
          <a:bodyPr/>
          <a:lstStyle/>
          <a:p>
            <a:fld id="{1D05BD8C-4FAC-4842-9DFA-E530A1B201B8}" type="slidenum">
              <a:rPr lang="en-US" smtClean="0"/>
              <a:t>‹#›</a:t>
            </a:fld>
            <a:endParaRPr lang="en-US"/>
          </a:p>
        </p:txBody>
      </p:sp>
    </p:spTree>
    <p:extLst>
      <p:ext uri="{BB962C8B-B14F-4D97-AF65-F5344CB8AC3E}">
        <p14:creationId xmlns:p14="http://schemas.microsoft.com/office/powerpoint/2010/main" val="38467842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BCEEAC2-543E-4201-4EBD-45C72F7CFE28}"/>
              </a:ext>
            </a:extLst>
          </p:cNvPr>
          <p:cNvSpPr>
            <a:spLocks noGrp="1"/>
          </p:cNvSpPr>
          <p:nvPr>
            <p:ph type="dt" sz="half" idx="10"/>
          </p:nvPr>
        </p:nvSpPr>
        <p:spPr/>
        <p:txBody>
          <a:bodyPr/>
          <a:lstStyle/>
          <a:p>
            <a:fld id="{6DC4D362-32B0-477C-BCDA-CA7FC73100D8}" type="datetimeFigureOut">
              <a:rPr lang="en-US" smtClean="0"/>
              <a:t>5/13/2022</a:t>
            </a:fld>
            <a:endParaRPr lang="en-US"/>
          </a:p>
        </p:txBody>
      </p:sp>
      <p:sp>
        <p:nvSpPr>
          <p:cNvPr id="3" name="Footer Placeholder 2">
            <a:extLst>
              <a:ext uri="{FF2B5EF4-FFF2-40B4-BE49-F238E27FC236}">
                <a16:creationId xmlns:a16="http://schemas.microsoft.com/office/drawing/2014/main" id="{D4B6F36F-B996-F79F-16C9-BB4A5F72F6A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FDA01E5-B7E2-57D3-A5BD-6968828F8BC3}"/>
              </a:ext>
            </a:extLst>
          </p:cNvPr>
          <p:cNvSpPr>
            <a:spLocks noGrp="1"/>
          </p:cNvSpPr>
          <p:nvPr>
            <p:ph type="sldNum" sz="quarter" idx="12"/>
          </p:nvPr>
        </p:nvSpPr>
        <p:spPr/>
        <p:txBody>
          <a:bodyPr/>
          <a:lstStyle/>
          <a:p>
            <a:fld id="{1D05BD8C-4FAC-4842-9DFA-E530A1B201B8}" type="slidenum">
              <a:rPr lang="en-US" smtClean="0"/>
              <a:t>‹#›</a:t>
            </a:fld>
            <a:endParaRPr lang="en-US"/>
          </a:p>
        </p:txBody>
      </p:sp>
    </p:spTree>
    <p:extLst>
      <p:ext uri="{BB962C8B-B14F-4D97-AF65-F5344CB8AC3E}">
        <p14:creationId xmlns:p14="http://schemas.microsoft.com/office/powerpoint/2010/main" val="38388631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66E5C0-94B4-3876-8BF1-F3BC6F5E64A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0875FFD-0DBA-3EF7-8343-61CAC1CF0B1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F020F8B-4EE9-C79B-61BD-D523BF786A9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194CA93-3DCB-F372-B493-2CF5E4CC95EE}"/>
              </a:ext>
            </a:extLst>
          </p:cNvPr>
          <p:cNvSpPr>
            <a:spLocks noGrp="1"/>
          </p:cNvSpPr>
          <p:nvPr>
            <p:ph type="dt" sz="half" idx="10"/>
          </p:nvPr>
        </p:nvSpPr>
        <p:spPr/>
        <p:txBody>
          <a:bodyPr/>
          <a:lstStyle/>
          <a:p>
            <a:fld id="{6DC4D362-32B0-477C-BCDA-CA7FC73100D8}" type="datetimeFigureOut">
              <a:rPr lang="en-US" smtClean="0"/>
              <a:t>5/13/2022</a:t>
            </a:fld>
            <a:endParaRPr lang="en-US"/>
          </a:p>
        </p:txBody>
      </p:sp>
      <p:sp>
        <p:nvSpPr>
          <p:cNvPr id="6" name="Footer Placeholder 5">
            <a:extLst>
              <a:ext uri="{FF2B5EF4-FFF2-40B4-BE49-F238E27FC236}">
                <a16:creationId xmlns:a16="http://schemas.microsoft.com/office/drawing/2014/main" id="{DB94DEE4-FCDF-87AA-C621-BD9D848A741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3DE1F70-316A-CA45-5055-AA7DC430851B}"/>
              </a:ext>
            </a:extLst>
          </p:cNvPr>
          <p:cNvSpPr>
            <a:spLocks noGrp="1"/>
          </p:cNvSpPr>
          <p:nvPr>
            <p:ph type="sldNum" sz="quarter" idx="12"/>
          </p:nvPr>
        </p:nvSpPr>
        <p:spPr/>
        <p:txBody>
          <a:bodyPr/>
          <a:lstStyle/>
          <a:p>
            <a:fld id="{1D05BD8C-4FAC-4842-9DFA-E530A1B201B8}" type="slidenum">
              <a:rPr lang="en-US" smtClean="0"/>
              <a:t>‹#›</a:t>
            </a:fld>
            <a:endParaRPr lang="en-US"/>
          </a:p>
        </p:txBody>
      </p:sp>
    </p:spTree>
    <p:extLst>
      <p:ext uri="{BB962C8B-B14F-4D97-AF65-F5344CB8AC3E}">
        <p14:creationId xmlns:p14="http://schemas.microsoft.com/office/powerpoint/2010/main" val="36081287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F3B05E-10D7-A3A4-C91B-DB3B6D884FC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5471DC6-6B06-8EA3-C482-4203611020D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97E7E14-A858-11A2-5156-AA85775FC40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2D4B58D-2F7F-A42D-8A66-3D437B69E5E4}"/>
              </a:ext>
            </a:extLst>
          </p:cNvPr>
          <p:cNvSpPr>
            <a:spLocks noGrp="1"/>
          </p:cNvSpPr>
          <p:nvPr>
            <p:ph type="dt" sz="half" idx="10"/>
          </p:nvPr>
        </p:nvSpPr>
        <p:spPr/>
        <p:txBody>
          <a:bodyPr/>
          <a:lstStyle/>
          <a:p>
            <a:fld id="{6DC4D362-32B0-477C-BCDA-CA7FC73100D8}" type="datetimeFigureOut">
              <a:rPr lang="en-US" smtClean="0"/>
              <a:t>5/13/2022</a:t>
            </a:fld>
            <a:endParaRPr lang="en-US"/>
          </a:p>
        </p:txBody>
      </p:sp>
      <p:sp>
        <p:nvSpPr>
          <p:cNvPr id="6" name="Footer Placeholder 5">
            <a:extLst>
              <a:ext uri="{FF2B5EF4-FFF2-40B4-BE49-F238E27FC236}">
                <a16:creationId xmlns:a16="http://schemas.microsoft.com/office/drawing/2014/main" id="{DCE496EC-9E47-0B06-584A-D8C87A91E11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B51FA74-03F6-0E0D-06EC-F20810D6DD68}"/>
              </a:ext>
            </a:extLst>
          </p:cNvPr>
          <p:cNvSpPr>
            <a:spLocks noGrp="1"/>
          </p:cNvSpPr>
          <p:nvPr>
            <p:ph type="sldNum" sz="quarter" idx="12"/>
          </p:nvPr>
        </p:nvSpPr>
        <p:spPr/>
        <p:txBody>
          <a:bodyPr/>
          <a:lstStyle/>
          <a:p>
            <a:fld id="{1D05BD8C-4FAC-4842-9DFA-E530A1B201B8}" type="slidenum">
              <a:rPr lang="en-US" smtClean="0"/>
              <a:t>‹#›</a:t>
            </a:fld>
            <a:endParaRPr lang="en-US"/>
          </a:p>
        </p:txBody>
      </p:sp>
    </p:spTree>
    <p:extLst>
      <p:ext uri="{BB962C8B-B14F-4D97-AF65-F5344CB8AC3E}">
        <p14:creationId xmlns:p14="http://schemas.microsoft.com/office/powerpoint/2010/main" val="11358982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2E0664F-BC54-31FE-D6E7-232F33C074A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FE34A98-240A-3472-9F11-7425B543A73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67C2D49-9A4E-1652-9C38-EC41A49CAAE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DC4D362-32B0-477C-BCDA-CA7FC73100D8}" type="datetimeFigureOut">
              <a:rPr lang="en-US" smtClean="0"/>
              <a:t>5/13/2022</a:t>
            </a:fld>
            <a:endParaRPr lang="en-US"/>
          </a:p>
        </p:txBody>
      </p:sp>
      <p:sp>
        <p:nvSpPr>
          <p:cNvPr id="5" name="Footer Placeholder 4">
            <a:extLst>
              <a:ext uri="{FF2B5EF4-FFF2-40B4-BE49-F238E27FC236}">
                <a16:creationId xmlns:a16="http://schemas.microsoft.com/office/drawing/2014/main" id="{7B5CC589-D7D3-6C2D-9231-BF63AF8B4B9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F18EB2D-A8D3-F8B8-F317-798A89F2436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D05BD8C-4FAC-4842-9DFA-E530A1B201B8}" type="slidenum">
              <a:rPr lang="en-US" smtClean="0"/>
              <a:t>‹#›</a:t>
            </a:fld>
            <a:endParaRPr lang="en-US"/>
          </a:p>
        </p:txBody>
      </p:sp>
    </p:spTree>
    <p:extLst>
      <p:ext uri="{BB962C8B-B14F-4D97-AF65-F5344CB8AC3E}">
        <p14:creationId xmlns:p14="http://schemas.microsoft.com/office/powerpoint/2010/main" val="11250610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1.png"/><Relationship Id="rId5" Type="http://schemas.openxmlformats.org/officeDocument/2006/relationships/image" Target="../media/image12.jp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1.png"/><Relationship Id="rId5" Type="http://schemas.openxmlformats.org/officeDocument/2006/relationships/image" Target="../media/image13.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5" Type="http://schemas.openxmlformats.org/officeDocument/2006/relationships/image" Target="../media/image1.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5" Type="http://schemas.openxmlformats.org/officeDocument/2006/relationships/image" Target="../media/image1.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1.png"/><Relationship Id="rId5" Type="http://schemas.openxmlformats.org/officeDocument/2006/relationships/image" Target="../media/image14.png"/><Relationship Id="rId4"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1.png"/><Relationship Id="rId5" Type="http://schemas.openxmlformats.org/officeDocument/2006/relationships/image" Target="../media/image2.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5.xml"/><Relationship Id="rId7" Type="http://schemas.openxmlformats.org/officeDocument/2006/relationships/image" Target="../media/image1.pn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3.png"/><Relationship Id="rId5" Type="http://schemas.openxmlformats.org/officeDocument/2006/relationships/image" Target="../media/image20.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1.png"/><Relationship Id="rId5" Type="http://schemas.openxmlformats.org/officeDocument/2006/relationships/image" Target="../media/image3.jp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4.jpeg"/><Relationship Id="rId5" Type="http://schemas.openxmlformats.org/officeDocument/2006/relationships/image" Target="../media/image5.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1.png"/><Relationship Id="rId5" Type="http://schemas.openxmlformats.org/officeDocument/2006/relationships/image" Target="../media/image5.jpe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1.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slideLayout" Target="../slideLayouts/slideLayout2.xml"/><Relationship Id="rId7" Type="http://schemas.openxmlformats.org/officeDocument/2006/relationships/image" Target="../media/image8.png"/><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7.png"/><Relationship Id="rId11" Type="http://schemas.openxmlformats.org/officeDocument/2006/relationships/image" Target="../media/image1.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notesSlide" Target="../notesSlides/notesSlide8.xml"/><Relationship Id="rId9"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1.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8294908-8B00-4F58-BBBA-20F71A40AA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4364C879-1404-4203-8E9D-CC5DE0A621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82782" y="-1386168"/>
            <a:ext cx="2424873" cy="3611191"/>
          </a:xfrm>
          <a:custGeom>
            <a:avLst/>
            <a:gdLst>
              <a:gd name="connsiteX0" fmla="*/ 0 w 2424873"/>
              <a:gd name="connsiteY0" fmla="*/ 2424874 h 3611191"/>
              <a:gd name="connsiteX1" fmla="*/ 2424873 w 2424873"/>
              <a:gd name="connsiteY1" fmla="*/ 0 h 3611191"/>
              <a:gd name="connsiteX2" fmla="*/ 2424873 w 2424873"/>
              <a:gd name="connsiteY2" fmla="*/ 3611191 h 3611191"/>
              <a:gd name="connsiteX3" fmla="*/ 1186317 w 2424873"/>
              <a:gd name="connsiteY3" fmla="*/ 3611191 h 3611191"/>
            </a:gdLst>
            <a:ahLst/>
            <a:cxnLst>
              <a:cxn ang="0">
                <a:pos x="connsiteX0" y="connsiteY0"/>
              </a:cxn>
              <a:cxn ang="0">
                <a:pos x="connsiteX1" y="connsiteY1"/>
              </a:cxn>
              <a:cxn ang="0">
                <a:pos x="connsiteX2" y="connsiteY2"/>
              </a:cxn>
              <a:cxn ang="0">
                <a:pos x="connsiteX3" y="connsiteY3"/>
              </a:cxn>
            </a:cxnLst>
            <a:rect l="l" t="t" r="r" b="b"/>
            <a:pathLst>
              <a:path w="2424873" h="3611191">
                <a:moveTo>
                  <a:pt x="0" y="2424874"/>
                </a:moveTo>
                <a:lnTo>
                  <a:pt x="2424873" y="0"/>
                </a:lnTo>
                <a:lnTo>
                  <a:pt x="2424873" y="3611191"/>
                </a:lnTo>
                <a:lnTo>
                  <a:pt x="1186317" y="3611191"/>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84617302-4B0D-4351-A6BB-6F0930D943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571000" y="-338582"/>
            <a:ext cx="1635955" cy="1635955"/>
          </a:xfrm>
          <a:custGeom>
            <a:avLst/>
            <a:gdLst>
              <a:gd name="connsiteX0" fmla="*/ 0 w 1635955"/>
              <a:gd name="connsiteY0" fmla="*/ 957987 h 1635955"/>
              <a:gd name="connsiteX1" fmla="*/ 957987 w 1635955"/>
              <a:gd name="connsiteY1" fmla="*/ 0 h 1635955"/>
              <a:gd name="connsiteX2" fmla="*/ 1635955 w 1635955"/>
              <a:gd name="connsiteY2" fmla="*/ 0 h 1635955"/>
              <a:gd name="connsiteX3" fmla="*/ 1635955 w 1635955"/>
              <a:gd name="connsiteY3" fmla="*/ 1635955 h 1635955"/>
              <a:gd name="connsiteX4" fmla="*/ 0 w 1635955"/>
              <a:gd name="connsiteY4" fmla="*/ 1635955 h 16359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5955" h="1635955">
                <a:moveTo>
                  <a:pt x="0" y="957987"/>
                </a:moveTo>
                <a:lnTo>
                  <a:pt x="957987" y="0"/>
                </a:lnTo>
                <a:lnTo>
                  <a:pt x="1635955" y="0"/>
                </a:lnTo>
                <a:lnTo>
                  <a:pt x="1635955" y="1635955"/>
                </a:lnTo>
                <a:lnTo>
                  <a:pt x="0" y="1635955"/>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DA2C7802-C2E0-4218-8F89-8DD7CCD2CD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627985" y="-6588"/>
            <a:ext cx="4059393" cy="2548110"/>
          </a:xfrm>
          <a:custGeom>
            <a:avLst/>
            <a:gdLst>
              <a:gd name="connsiteX0" fmla="*/ 0 w 4059393"/>
              <a:gd name="connsiteY0" fmla="*/ 1511282 h 2548110"/>
              <a:gd name="connsiteX1" fmla="*/ 1511282 w 4059393"/>
              <a:gd name="connsiteY1" fmla="*/ 0 h 2548110"/>
              <a:gd name="connsiteX2" fmla="*/ 4059393 w 4059393"/>
              <a:gd name="connsiteY2" fmla="*/ 2548110 h 2548110"/>
              <a:gd name="connsiteX3" fmla="*/ 0 w 4059393"/>
              <a:gd name="connsiteY3" fmla="*/ 2548110 h 2548110"/>
            </a:gdLst>
            <a:ahLst/>
            <a:cxnLst>
              <a:cxn ang="0">
                <a:pos x="connsiteX0" y="connsiteY0"/>
              </a:cxn>
              <a:cxn ang="0">
                <a:pos x="connsiteX1" y="connsiteY1"/>
              </a:cxn>
              <a:cxn ang="0">
                <a:pos x="connsiteX2" y="connsiteY2"/>
              </a:cxn>
              <a:cxn ang="0">
                <a:pos x="connsiteX3" y="connsiteY3"/>
              </a:cxn>
            </a:cxnLst>
            <a:rect l="l" t="t" r="r" b="b"/>
            <a:pathLst>
              <a:path w="4059393" h="2548110">
                <a:moveTo>
                  <a:pt x="0" y="1511282"/>
                </a:moveTo>
                <a:lnTo>
                  <a:pt x="1511282" y="0"/>
                </a:lnTo>
                <a:lnTo>
                  <a:pt x="4059393" y="2548110"/>
                </a:lnTo>
                <a:lnTo>
                  <a:pt x="0" y="2548110"/>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A6D7111A-21E5-4EE9-8A78-10E5530F01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262924" y="1465780"/>
            <a:ext cx="1185708" cy="118570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A3969E80-A77B-49FC-9122-D89AFD5EE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9557" y="5198743"/>
            <a:ext cx="2444907" cy="2366116"/>
          </a:xfrm>
          <a:custGeom>
            <a:avLst/>
            <a:gdLst>
              <a:gd name="connsiteX0" fmla="*/ 0 w 2203753"/>
              <a:gd name="connsiteY0" fmla="*/ 0 h 2132734"/>
              <a:gd name="connsiteX1" fmla="*/ 2203753 w 2203753"/>
              <a:gd name="connsiteY1" fmla="*/ 0 h 2132734"/>
              <a:gd name="connsiteX2" fmla="*/ 2203753 w 2203753"/>
              <a:gd name="connsiteY2" fmla="*/ 576461 h 2132734"/>
              <a:gd name="connsiteX3" fmla="*/ 647480 w 2203753"/>
              <a:gd name="connsiteY3" fmla="*/ 2132734 h 2132734"/>
              <a:gd name="connsiteX4" fmla="*/ 0 w 2203753"/>
              <a:gd name="connsiteY4" fmla="*/ 1485255 h 2132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3753" h="2132734">
                <a:moveTo>
                  <a:pt x="0" y="0"/>
                </a:moveTo>
                <a:lnTo>
                  <a:pt x="2203753" y="0"/>
                </a:lnTo>
                <a:lnTo>
                  <a:pt x="2203753" y="576461"/>
                </a:lnTo>
                <a:lnTo>
                  <a:pt x="647480" y="2132734"/>
                </a:lnTo>
                <a:lnTo>
                  <a:pt x="0" y="1485255"/>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Rectangle 19">
            <a:extLst>
              <a:ext uri="{FF2B5EF4-FFF2-40B4-BE49-F238E27FC236}">
                <a16:creationId xmlns:a16="http://schemas.microsoft.com/office/drawing/2014/main" id="{1849CA57-76BD-4CF2-80BA-D7A46A01B7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769787" y="5439893"/>
            <a:ext cx="928467" cy="928467"/>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rgbClr val="FFFFFF"/>
              </a:solidFill>
              <a:effectLst>
                <a:outerShdw blurRad="38100" dist="38100" dir="2700000" algn="tl">
                  <a:srgbClr val="000000">
                    <a:alpha val="43137"/>
                  </a:srgbClr>
                </a:outerShdw>
              </a:effectLst>
            </a:endParaRPr>
          </a:p>
        </p:txBody>
      </p:sp>
      <p:sp>
        <p:nvSpPr>
          <p:cNvPr id="22" name="Freeform: Shape 21">
            <a:extLst>
              <a:ext uri="{FF2B5EF4-FFF2-40B4-BE49-F238E27FC236}">
                <a16:creationId xmlns:a16="http://schemas.microsoft.com/office/drawing/2014/main" id="{35E9085E-E730-4768-83D4-6CB7E98971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3401311" y="734311"/>
            <a:ext cx="5389379" cy="5389379"/>
          </a:xfrm>
          <a:custGeom>
            <a:avLst/>
            <a:gdLst>
              <a:gd name="connsiteX0" fmla="*/ 0 w 5389379"/>
              <a:gd name="connsiteY0" fmla="*/ 540040 h 5389379"/>
              <a:gd name="connsiteX1" fmla="*/ 540040 w 5389379"/>
              <a:gd name="connsiteY1" fmla="*/ 0 h 5389379"/>
              <a:gd name="connsiteX2" fmla="*/ 5389379 w 5389379"/>
              <a:gd name="connsiteY2" fmla="*/ 0 h 5389379"/>
              <a:gd name="connsiteX3" fmla="*/ 5389379 w 5389379"/>
              <a:gd name="connsiteY3" fmla="*/ 4838655 h 5389379"/>
              <a:gd name="connsiteX4" fmla="*/ 4838655 w 5389379"/>
              <a:gd name="connsiteY4" fmla="*/ 5389379 h 5389379"/>
              <a:gd name="connsiteX5" fmla="*/ 0 w 5389379"/>
              <a:gd name="connsiteY5" fmla="*/ 5389379 h 5389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89379" h="5389379">
                <a:moveTo>
                  <a:pt x="0" y="540040"/>
                </a:moveTo>
                <a:lnTo>
                  <a:pt x="540040" y="0"/>
                </a:lnTo>
                <a:lnTo>
                  <a:pt x="5389379" y="0"/>
                </a:lnTo>
                <a:lnTo>
                  <a:pt x="5389379" y="4838655"/>
                </a:lnTo>
                <a:lnTo>
                  <a:pt x="4838655" y="5389379"/>
                </a:lnTo>
                <a:lnTo>
                  <a:pt x="0" y="5389379"/>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Freeform: Shape 23">
            <a:extLst>
              <a:ext uri="{FF2B5EF4-FFF2-40B4-BE49-F238E27FC236}">
                <a16:creationId xmlns:a16="http://schemas.microsoft.com/office/drawing/2014/main" id="{973272FE-A474-4CAE-8CA2-BCC8B476C3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00283" y="33283"/>
            <a:ext cx="6791435" cy="6791435"/>
          </a:xfrm>
          <a:custGeom>
            <a:avLst/>
            <a:gdLst>
              <a:gd name="connsiteX0" fmla="*/ 1860938 w 6791435"/>
              <a:gd name="connsiteY0" fmla="*/ 81158 h 6791435"/>
              <a:gd name="connsiteX1" fmla="*/ 1942096 w 6791435"/>
              <a:gd name="connsiteY1" fmla="*/ 0 h 6791435"/>
              <a:gd name="connsiteX2" fmla="*/ 6791435 w 6791435"/>
              <a:gd name="connsiteY2" fmla="*/ 0 h 6791435"/>
              <a:gd name="connsiteX3" fmla="*/ 6791435 w 6791435"/>
              <a:gd name="connsiteY3" fmla="*/ 4838655 h 6791435"/>
              <a:gd name="connsiteX4" fmla="*/ 6710277 w 6791435"/>
              <a:gd name="connsiteY4" fmla="*/ 4919813 h 6791435"/>
              <a:gd name="connsiteX5" fmla="*/ 6710277 w 6791435"/>
              <a:gd name="connsiteY5" fmla="*/ 81158 h 6791435"/>
              <a:gd name="connsiteX6" fmla="*/ 0 w 6791435"/>
              <a:gd name="connsiteY6" fmla="*/ 1942096 h 6791435"/>
              <a:gd name="connsiteX7" fmla="*/ 81158 w 6791435"/>
              <a:gd name="connsiteY7" fmla="*/ 1860938 h 6791435"/>
              <a:gd name="connsiteX8" fmla="*/ 81158 w 6791435"/>
              <a:gd name="connsiteY8" fmla="*/ 6710277 h 6791435"/>
              <a:gd name="connsiteX9" fmla="*/ 4919813 w 6791435"/>
              <a:gd name="connsiteY9" fmla="*/ 6710277 h 6791435"/>
              <a:gd name="connsiteX10" fmla="*/ 4838655 w 6791435"/>
              <a:gd name="connsiteY10" fmla="*/ 6791435 h 6791435"/>
              <a:gd name="connsiteX11" fmla="*/ 0 w 6791435"/>
              <a:gd name="connsiteY11" fmla="*/ 6791435 h 6791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91435" h="6791435">
                <a:moveTo>
                  <a:pt x="1860938" y="81158"/>
                </a:moveTo>
                <a:lnTo>
                  <a:pt x="1942096" y="0"/>
                </a:lnTo>
                <a:lnTo>
                  <a:pt x="6791435" y="0"/>
                </a:lnTo>
                <a:lnTo>
                  <a:pt x="6791435" y="4838655"/>
                </a:lnTo>
                <a:lnTo>
                  <a:pt x="6710277" y="4919813"/>
                </a:lnTo>
                <a:lnTo>
                  <a:pt x="6710277" y="81158"/>
                </a:lnTo>
                <a:close/>
                <a:moveTo>
                  <a:pt x="0" y="1942096"/>
                </a:moveTo>
                <a:lnTo>
                  <a:pt x="81158" y="1860938"/>
                </a:lnTo>
                <a:lnTo>
                  <a:pt x="81158" y="6710277"/>
                </a:lnTo>
                <a:lnTo>
                  <a:pt x="4919813" y="6710277"/>
                </a:lnTo>
                <a:lnTo>
                  <a:pt x="4838655" y="6791435"/>
                </a:lnTo>
                <a:lnTo>
                  <a:pt x="0" y="6791435"/>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3" name="Subtitle 2">
            <a:extLst>
              <a:ext uri="{FF2B5EF4-FFF2-40B4-BE49-F238E27FC236}">
                <a16:creationId xmlns:a16="http://schemas.microsoft.com/office/drawing/2014/main" id="{3F397AB0-8579-BCA6-B0AC-7299E003033B}"/>
              </a:ext>
            </a:extLst>
          </p:cNvPr>
          <p:cNvSpPr>
            <a:spLocks noGrp="1"/>
          </p:cNvSpPr>
          <p:nvPr>
            <p:ph type="subTitle" idx="1"/>
          </p:nvPr>
        </p:nvSpPr>
        <p:spPr>
          <a:xfrm>
            <a:off x="4439633" y="4518923"/>
            <a:ext cx="3312734" cy="1141851"/>
          </a:xfrm>
          <a:noFill/>
        </p:spPr>
        <p:txBody>
          <a:bodyPr>
            <a:normAutofit/>
          </a:bodyPr>
          <a:lstStyle/>
          <a:p>
            <a:r>
              <a:rPr lang="en-US" sz="2000">
                <a:solidFill>
                  <a:srgbClr val="080808"/>
                </a:solidFill>
              </a:rPr>
              <a:t>Rebecca Foster</a:t>
            </a:r>
          </a:p>
        </p:txBody>
      </p:sp>
      <p:sp>
        <p:nvSpPr>
          <p:cNvPr id="2" name="Title 1">
            <a:extLst>
              <a:ext uri="{FF2B5EF4-FFF2-40B4-BE49-F238E27FC236}">
                <a16:creationId xmlns:a16="http://schemas.microsoft.com/office/drawing/2014/main" id="{292BC840-2753-4C49-F38D-D1B944F53CA4}"/>
              </a:ext>
            </a:extLst>
          </p:cNvPr>
          <p:cNvSpPr>
            <a:spLocks noGrp="1"/>
          </p:cNvSpPr>
          <p:nvPr>
            <p:ph type="ctrTitle"/>
          </p:nvPr>
        </p:nvSpPr>
        <p:spPr>
          <a:xfrm>
            <a:off x="3204642" y="2353641"/>
            <a:ext cx="5782716" cy="2150719"/>
          </a:xfrm>
          <a:noFill/>
        </p:spPr>
        <p:txBody>
          <a:bodyPr anchor="ctr">
            <a:normAutofit/>
          </a:bodyPr>
          <a:lstStyle/>
          <a:p>
            <a:r>
              <a:rPr lang="en-US" sz="3600">
                <a:solidFill>
                  <a:srgbClr val="080808"/>
                </a:solidFill>
              </a:rPr>
              <a:t>Challenge Assessment 4</a:t>
            </a:r>
            <a:br>
              <a:rPr lang="en-US" sz="3600">
                <a:solidFill>
                  <a:srgbClr val="080808"/>
                </a:solidFill>
              </a:rPr>
            </a:br>
            <a:r>
              <a:rPr lang="en-US" sz="3600">
                <a:solidFill>
                  <a:srgbClr val="080808"/>
                </a:solidFill>
              </a:rPr>
              <a:t>Control Theory</a:t>
            </a:r>
          </a:p>
        </p:txBody>
      </p:sp>
      <p:sp>
        <p:nvSpPr>
          <p:cNvPr id="26" name="Freeform: Shape 25">
            <a:extLst>
              <a:ext uri="{FF2B5EF4-FFF2-40B4-BE49-F238E27FC236}">
                <a16:creationId xmlns:a16="http://schemas.microsoft.com/office/drawing/2014/main" id="{E07981EA-05A6-437C-88D7-B377B92B03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629823" y="5457591"/>
            <a:ext cx="2231794" cy="2568811"/>
          </a:xfrm>
          <a:custGeom>
            <a:avLst/>
            <a:gdLst>
              <a:gd name="connsiteX0" fmla="*/ 0 w 2940086"/>
              <a:gd name="connsiteY0" fmla="*/ 0 h 3384061"/>
              <a:gd name="connsiteX1" fmla="*/ 2496112 w 2940086"/>
              <a:gd name="connsiteY1" fmla="*/ 0 h 3384061"/>
              <a:gd name="connsiteX2" fmla="*/ 2940086 w 2940086"/>
              <a:gd name="connsiteY2" fmla="*/ 443975 h 3384061"/>
              <a:gd name="connsiteX3" fmla="*/ 0 w 2940086"/>
              <a:gd name="connsiteY3" fmla="*/ 3384061 h 3384061"/>
            </a:gdLst>
            <a:ahLst/>
            <a:cxnLst>
              <a:cxn ang="0">
                <a:pos x="connsiteX0" y="connsiteY0"/>
              </a:cxn>
              <a:cxn ang="0">
                <a:pos x="connsiteX1" y="connsiteY1"/>
              </a:cxn>
              <a:cxn ang="0">
                <a:pos x="connsiteX2" y="connsiteY2"/>
              </a:cxn>
              <a:cxn ang="0">
                <a:pos x="connsiteX3" y="connsiteY3"/>
              </a:cxn>
            </a:cxnLst>
            <a:rect l="l" t="t" r="r" b="b"/>
            <a:pathLst>
              <a:path w="2940086" h="3384061">
                <a:moveTo>
                  <a:pt x="0" y="0"/>
                </a:moveTo>
                <a:lnTo>
                  <a:pt x="2496112" y="0"/>
                </a:lnTo>
                <a:lnTo>
                  <a:pt x="2940086" y="443975"/>
                </a:lnTo>
                <a:lnTo>
                  <a:pt x="0" y="3384061"/>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Rectangle 27">
            <a:extLst>
              <a:ext uri="{FF2B5EF4-FFF2-40B4-BE49-F238E27FC236}">
                <a16:creationId xmlns:a16="http://schemas.microsoft.com/office/drawing/2014/main" id="{15E3C750-986E-4769-B1AE-49289FBEE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720059" y="5243545"/>
            <a:ext cx="959985" cy="959985"/>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Audio 3">
            <a:hlinkClick r:id="" action="ppaction://media"/>
            <a:extLst>
              <a:ext uri="{FF2B5EF4-FFF2-40B4-BE49-F238E27FC236}">
                <a16:creationId xmlns:a16="http://schemas.microsoft.com/office/drawing/2014/main" id="{9AC6D1FB-2DD2-355F-A8B8-A5B7C1761AA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161116955"/>
      </p:ext>
    </p:extLst>
  </p:cSld>
  <p:clrMapOvr>
    <a:masterClrMapping/>
  </p:clrMapOvr>
  <mc:AlternateContent xmlns:mc="http://schemas.openxmlformats.org/markup-compatibility/2006">
    <mc:Choice xmlns:p14="http://schemas.microsoft.com/office/powerpoint/2010/main" Requires="p14">
      <p:transition spd="slow" p14:dur="2000" advTm="8696"/>
    </mc:Choice>
    <mc:Fallback>
      <p:transition spd="slow" advTm="869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C54F4CE-85F0-46ED-80DA-9518C9251A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DADD1FCA-8ACB-4958-81DD-4CDD6D3E19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802086" cy="6858000"/>
          </a:xfrm>
          <a:custGeom>
            <a:avLst/>
            <a:gdLst>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6695 w 5734864"/>
              <a:gd name="connsiteY13" fmla="*/ 1035077 h 6858000"/>
              <a:gd name="connsiteX14" fmla="*/ 847865 w 5734864"/>
              <a:gd name="connsiteY14" fmla="*/ 1070795 h 6858000"/>
              <a:gd name="connsiteX15" fmla="*/ 862786 w 5734864"/>
              <a:gd name="connsiteY15" fmla="*/ 1238994 h 6858000"/>
              <a:gd name="connsiteX16" fmla="*/ 859345 w 5734864"/>
              <a:gd name="connsiteY16" fmla="*/ 1380427 h 6858000"/>
              <a:gd name="connsiteX17" fmla="*/ 855172 w 5734864"/>
              <a:gd name="connsiteY17" fmla="*/ 1435262 h 6858000"/>
              <a:gd name="connsiteX18" fmla="*/ 860494 w 5734864"/>
              <a:gd name="connsiteY18" fmla="*/ 1453861 h 6858000"/>
              <a:gd name="connsiteX19" fmla="*/ 853731 w 5734864"/>
              <a:gd name="connsiteY19" fmla="*/ 1467047 h 6858000"/>
              <a:gd name="connsiteX20" fmla="*/ 845847 w 5734864"/>
              <a:gd name="connsiteY20" fmla="*/ 1502307 h 6858000"/>
              <a:gd name="connsiteX21" fmla="*/ 817613 w 5734864"/>
              <a:gd name="connsiteY21" fmla="*/ 1565166 h 6858000"/>
              <a:gd name="connsiteX22" fmla="*/ 804223 w 5734864"/>
              <a:gd name="connsiteY22" fmla="*/ 1601941 h 6858000"/>
              <a:gd name="connsiteX23" fmla="*/ 791773 w 5734864"/>
              <a:gd name="connsiteY23" fmla="*/ 1627005 h 6858000"/>
              <a:gd name="connsiteX24" fmla="*/ 774645 w 5734864"/>
              <a:gd name="connsiteY24" fmla="*/ 1699922 h 6858000"/>
              <a:gd name="connsiteX25" fmla="*/ 752343 w 5734864"/>
              <a:gd name="connsiteY25" fmla="*/ 1824604 h 6858000"/>
              <a:gd name="connsiteX26" fmla="*/ 746254 w 5734864"/>
              <a:gd name="connsiteY26" fmla="*/ 1850222 h 6858000"/>
              <a:gd name="connsiteX27" fmla="*/ 728600 w 5734864"/>
              <a:gd name="connsiteY27" fmla="*/ 1869603 h 6858000"/>
              <a:gd name="connsiteX28" fmla="*/ 724396 w 5734864"/>
              <a:gd name="connsiteY28" fmla="*/ 1883104 h 6858000"/>
              <a:gd name="connsiteX29" fmla="*/ 722165 w 5734864"/>
              <a:gd name="connsiteY29" fmla="*/ 1885924 h 6858000"/>
              <a:gd name="connsiteX30" fmla="*/ 721338 w 5734864"/>
              <a:gd name="connsiteY30" fmla="*/ 1887123 h 6858000"/>
              <a:gd name="connsiteX31" fmla="*/ 714840 w 5734864"/>
              <a:gd name="connsiteY31" fmla="*/ 1902274 h 6858000"/>
              <a:gd name="connsiteX32" fmla="*/ 722847 w 5734864"/>
              <a:gd name="connsiteY32" fmla="*/ 1929891 h 6858000"/>
              <a:gd name="connsiteX33" fmla="*/ 719647 w 5734864"/>
              <a:gd name="connsiteY33" fmla="*/ 1936120 h 6858000"/>
              <a:gd name="connsiteX34" fmla="*/ 714660 w 5734864"/>
              <a:gd name="connsiteY34" fmla="*/ 1982709 h 6858000"/>
              <a:gd name="connsiteX35" fmla="*/ 710759 w 5734864"/>
              <a:gd name="connsiteY35" fmla="*/ 2013010 h 6858000"/>
              <a:gd name="connsiteX36" fmla="*/ 697927 w 5734864"/>
              <a:gd name="connsiteY36" fmla="*/ 2069833 h 6858000"/>
              <a:gd name="connsiteX37" fmla="*/ 693594 w 5734864"/>
              <a:gd name="connsiteY37" fmla="*/ 2103731 h 6858000"/>
              <a:gd name="connsiteX38" fmla="*/ 691109 w 5734864"/>
              <a:gd name="connsiteY38" fmla="*/ 2124027 h 6858000"/>
              <a:gd name="connsiteX39" fmla="*/ 676593 w 5734864"/>
              <a:gd name="connsiteY39" fmla="*/ 2176182 h 6858000"/>
              <a:gd name="connsiteX40" fmla="*/ 633227 w 5734864"/>
              <a:gd name="connsiteY40" fmla="*/ 2258036 h 6858000"/>
              <a:gd name="connsiteX41" fmla="*/ 625564 w 5734864"/>
              <a:gd name="connsiteY41" fmla="*/ 2284567 h 6858000"/>
              <a:gd name="connsiteX42" fmla="*/ 627074 w 5734864"/>
              <a:gd name="connsiteY42" fmla="*/ 2289605 h 6858000"/>
              <a:gd name="connsiteX43" fmla="*/ 614574 w 5734864"/>
              <a:gd name="connsiteY43" fmla="*/ 2308717 h 6858000"/>
              <a:gd name="connsiteX44" fmla="*/ 606890 w 5734864"/>
              <a:gd name="connsiteY44" fmla="*/ 2320662 h 6858000"/>
              <a:gd name="connsiteX45" fmla="*/ 605558 w 5734864"/>
              <a:gd name="connsiteY45" fmla="*/ 2327897 h 6858000"/>
              <a:gd name="connsiteX46" fmla="*/ 602202 w 5734864"/>
              <a:gd name="connsiteY46" fmla="*/ 2357749 h 6858000"/>
              <a:gd name="connsiteX47" fmla="*/ 600213 w 5734864"/>
              <a:gd name="connsiteY47" fmla="*/ 2364905 h 6858000"/>
              <a:gd name="connsiteX48" fmla="*/ 597160 w 5734864"/>
              <a:gd name="connsiteY48" fmla="*/ 2388351 h 6858000"/>
              <a:gd name="connsiteX49" fmla="*/ 597982 w 5734864"/>
              <a:gd name="connsiteY49" fmla="*/ 2402296 h 6858000"/>
              <a:gd name="connsiteX50" fmla="*/ 593150 w 5734864"/>
              <a:gd name="connsiteY50" fmla="*/ 2420015 h 6858000"/>
              <a:gd name="connsiteX51" fmla="*/ 592833 w 5734864"/>
              <a:gd name="connsiteY51" fmla="*/ 2422749 h 6858000"/>
              <a:gd name="connsiteX52" fmla="*/ 594479 w 5734864"/>
              <a:gd name="connsiteY52" fmla="*/ 2426002 h 6858000"/>
              <a:gd name="connsiteX53" fmla="*/ 591963 w 5734864"/>
              <a:gd name="connsiteY53" fmla="*/ 2431950 h 6858000"/>
              <a:gd name="connsiteX54" fmla="*/ 591544 w 5734864"/>
              <a:gd name="connsiteY54" fmla="*/ 2433897 h 6858000"/>
              <a:gd name="connsiteX55" fmla="*/ 589519 w 5734864"/>
              <a:gd name="connsiteY55" fmla="*/ 2451398 h 6858000"/>
              <a:gd name="connsiteX56" fmla="*/ 590037 w 5734864"/>
              <a:gd name="connsiteY56" fmla="*/ 2455536 h 6858000"/>
              <a:gd name="connsiteX57" fmla="*/ 588179 w 5734864"/>
              <a:gd name="connsiteY57" fmla="*/ 2462981 h 6858000"/>
              <a:gd name="connsiteX58" fmla="*/ 583434 w 5734864"/>
              <a:gd name="connsiteY58" fmla="*/ 2503991 h 6858000"/>
              <a:gd name="connsiteX59" fmla="*/ 567942 w 5734864"/>
              <a:gd name="connsiteY59" fmla="*/ 2652936 h 6858000"/>
              <a:gd name="connsiteX60" fmla="*/ 573869 w 5734864"/>
              <a:gd name="connsiteY60" fmla="*/ 2670188 h 6858000"/>
              <a:gd name="connsiteX61" fmla="*/ 575243 w 5734864"/>
              <a:gd name="connsiteY61" fmla="*/ 2688114 h 6858000"/>
              <a:gd name="connsiteX62" fmla="*/ 573824 w 5734864"/>
              <a:gd name="connsiteY62" fmla="*/ 2689856 h 6858000"/>
              <a:gd name="connsiteX63" fmla="*/ 570699 w 5734864"/>
              <a:gd name="connsiteY63" fmla="*/ 2709353 h 6858000"/>
              <a:gd name="connsiteX64" fmla="*/ 573192 w 5734864"/>
              <a:gd name="connsiteY64" fmla="*/ 2714527 h 6858000"/>
              <a:gd name="connsiteX65" fmla="*/ 572044 w 5734864"/>
              <a:gd name="connsiteY65" fmla="*/ 2728187 h 6858000"/>
              <a:gd name="connsiteX66" fmla="*/ 572465 w 5734864"/>
              <a:gd name="connsiteY66" fmla="*/ 2755863 h 6858000"/>
              <a:gd name="connsiteX67" fmla="*/ 570028 w 5734864"/>
              <a:gd name="connsiteY67" fmla="*/ 2760324 h 6858000"/>
              <a:gd name="connsiteX68" fmla="*/ 566748 w 5734864"/>
              <a:gd name="connsiteY68" fmla="*/ 2800948 h 6858000"/>
              <a:gd name="connsiteX69" fmla="*/ 565509 w 5734864"/>
              <a:gd name="connsiteY69" fmla="*/ 2801167 h 6858000"/>
              <a:gd name="connsiteX70" fmla="*/ 559367 w 5734864"/>
              <a:gd name="connsiteY70" fmla="*/ 2811129 h 6858000"/>
              <a:gd name="connsiteX71" fmla="*/ 550354 w 5734864"/>
              <a:gd name="connsiteY71" fmla="*/ 2830949 h 6858000"/>
              <a:gd name="connsiteX72" fmla="*/ 514795 w 5734864"/>
              <a:gd name="connsiteY72" fmla="*/ 2872433 h 6858000"/>
              <a:gd name="connsiteX73" fmla="*/ 509875 w 5734864"/>
              <a:gd name="connsiteY73" fmla="*/ 2923099 h 6858000"/>
              <a:gd name="connsiteX74" fmla="*/ 509577 w 5734864"/>
              <a:gd name="connsiteY74" fmla="*/ 2923197 h 6858000"/>
              <a:gd name="connsiteX75" fmla="*/ 507597 w 5734864"/>
              <a:gd name="connsiteY75" fmla="*/ 2931868 h 6858000"/>
              <a:gd name="connsiteX76" fmla="*/ 507379 w 5734864"/>
              <a:gd name="connsiteY76" fmla="*/ 2938322 h 6858000"/>
              <a:gd name="connsiteX77" fmla="*/ 504725 w 5734864"/>
              <a:gd name="connsiteY77" fmla="*/ 2954519 h 6858000"/>
              <a:gd name="connsiteX78" fmla="*/ 502018 w 5734864"/>
              <a:gd name="connsiteY78" fmla="*/ 2959643 h 6858000"/>
              <a:gd name="connsiteX79" fmla="*/ 498360 w 5734864"/>
              <a:gd name="connsiteY79" fmla="*/ 2961019 h 6858000"/>
              <a:gd name="connsiteX80" fmla="*/ 498483 w 5734864"/>
              <a:gd name="connsiteY80" fmla="*/ 2962590 h 6858000"/>
              <a:gd name="connsiteX81" fmla="*/ 484403 w 5734864"/>
              <a:gd name="connsiteY81" fmla="*/ 2990538 h 6858000"/>
              <a:gd name="connsiteX82" fmla="*/ 463075 w 5734864"/>
              <a:gd name="connsiteY82" fmla="*/ 3055956 h 6858000"/>
              <a:gd name="connsiteX83" fmla="*/ 455013 w 5734864"/>
              <a:gd name="connsiteY83" fmla="*/ 3094482 h 6858000"/>
              <a:gd name="connsiteX84" fmla="*/ 428391 w 5734864"/>
              <a:gd name="connsiteY84" fmla="*/ 3198850 h 6858000"/>
              <a:gd name="connsiteX85" fmla="*/ 401440 w 5734864"/>
              <a:gd name="connsiteY85" fmla="*/ 3307560 h 6858000"/>
              <a:gd name="connsiteX86" fmla="*/ 386076 w 5734864"/>
              <a:gd name="connsiteY86" fmla="*/ 3373943 h 6858000"/>
              <a:gd name="connsiteX87" fmla="*/ 374726 w 5734864"/>
              <a:gd name="connsiteY87" fmla="*/ 3381364 h 6858000"/>
              <a:gd name="connsiteX88" fmla="*/ 369145 w 5734864"/>
              <a:gd name="connsiteY88" fmla="*/ 3383729 h 6858000"/>
              <a:gd name="connsiteX89" fmla="*/ 364294 w 5734864"/>
              <a:gd name="connsiteY89" fmla="*/ 3414159 h 6858000"/>
              <a:gd name="connsiteX90" fmla="*/ 366450 w 5734864"/>
              <a:gd name="connsiteY90" fmla="*/ 3436925 h 6858000"/>
              <a:gd name="connsiteX91" fmla="*/ 351743 w 5734864"/>
              <a:gd name="connsiteY91" fmla="*/ 3521619 h 6858000"/>
              <a:gd name="connsiteX92" fmla="*/ 345784 w 5734864"/>
              <a:gd name="connsiteY92" fmla="*/ 3603757 h 6858000"/>
              <a:gd name="connsiteX93" fmla="*/ 344198 w 5734864"/>
              <a:gd name="connsiteY93" fmla="*/ 3652424 h 6858000"/>
              <a:gd name="connsiteX94" fmla="*/ 352450 w 5734864"/>
              <a:gd name="connsiteY94" fmla="*/ 3665222 h 6858000"/>
              <a:gd name="connsiteX95" fmla="*/ 342621 w 5734864"/>
              <a:gd name="connsiteY95" fmla="*/ 3700804 h 6858000"/>
              <a:gd name="connsiteX96" fmla="*/ 341514 w 5734864"/>
              <a:gd name="connsiteY96" fmla="*/ 3734774 h 6858000"/>
              <a:gd name="connsiteX97" fmla="*/ 340607 w 5734864"/>
              <a:gd name="connsiteY97" fmla="*/ 3785153 h 6858000"/>
              <a:gd name="connsiteX98" fmla="*/ 340707 w 5734864"/>
              <a:gd name="connsiteY98" fmla="*/ 3788177 h 6858000"/>
              <a:gd name="connsiteX99" fmla="*/ 340361 w 5734864"/>
              <a:gd name="connsiteY99" fmla="*/ 3798803 h 6858000"/>
              <a:gd name="connsiteX100" fmla="*/ 339642 w 5734864"/>
              <a:gd name="connsiteY100" fmla="*/ 3838750 h 6858000"/>
              <a:gd name="connsiteX101" fmla="*/ 360295 w 5734864"/>
              <a:gd name="connsiteY101" fmla="*/ 4015196 h 6858000"/>
              <a:gd name="connsiteX102" fmla="*/ 339043 w 5734864"/>
              <a:gd name="connsiteY102" fmla="*/ 4052778 h 6858000"/>
              <a:gd name="connsiteX103" fmla="*/ 339343 w 5734864"/>
              <a:gd name="connsiteY103" fmla="*/ 4096257 h 6858000"/>
              <a:gd name="connsiteX104" fmla="*/ 340786 w 5734864"/>
              <a:gd name="connsiteY104" fmla="*/ 4321136 h 6858000"/>
              <a:gd name="connsiteX105" fmla="*/ 343158 w 5734864"/>
              <a:gd name="connsiteY105" fmla="*/ 4429174 h 6858000"/>
              <a:gd name="connsiteX106" fmla="*/ 334599 w 5734864"/>
              <a:gd name="connsiteY106" fmla="*/ 4449938 h 6858000"/>
              <a:gd name="connsiteX107" fmla="*/ 332890 w 5734864"/>
              <a:gd name="connsiteY107" fmla="*/ 4453515 h 6858000"/>
              <a:gd name="connsiteX108" fmla="*/ 331105 w 5734864"/>
              <a:gd name="connsiteY108" fmla="*/ 4467941 h 6858000"/>
              <a:gd name="connsiteX109" fmla="*/ 324289 w 5734864"/>
              <a:gd name="connsiteY109" fmla="*/ 4471861 h 6858000"/>
              <a:gd name="connsiteX110" fmla="*/ 317079 w 5734864"/>
              <a:gd name="connsiteY110" fmla="*/ 4493468 h 6858000"/>
              <a:gd name="connsiteX111" fmla="*/ 315557 w 5734864"/>
              <a:gd name="connsiteY111" fmla="*/ 4520067 h 6858000"/>
              <a:gd name="connsiteX112" fmla="*/ 315240 w 5734864"/>
              <a:gd name="connsiteY112" fmla="*/ 4536872 h 6858000"/>
              <a:gd name="connsiteX113" fmla="*/ 316200 w 5734864"/>
              <a:gd name="connsiteY113" fmla="*/ 4538297 h 6858000"/>
              <a:gd name="connsiteX114" fmla="*/ 317507 w 5734864"/>
              <a:gd name="connsiteY114" fmla="*/ 4547582 h 6858000"/>
              <a:gd name="connsiteX115" fmla="*/ 323078 w 5734864"/>
              <a:gd name="connsiteY115" fmla="*/ 4592102 h 6858000"/>
              <a:gd name="connsiteX116" fmla="*/ 328722 w 5734864"/>
              <a:gd name="connsiteY116" fmla="*/ 4667914 h 6858000"/>
              <a:gd name="connsiteX117" fmla="*/ 335597 w 5734864"/>
              <a:gd name="connsiteY117" fmla="*/ 4695035 h 6858000"/>
              <a:gd name="connsiteX118" fmla="*/ 339485 w 5734864"/>
              <a:gd name="connsiteY118" fmla="*/ 4695979 h 6858000"/>
              <a:gd name="connsiteX119" fmla="*/ 341089 w 5734864"/>
              <a:gd name="connsiteY119" fmla="*/ 4704268 h 6858000"/>
              <a:gd name="connsiteX120" fmla="*/ 342177 w 5734864"/>
              <a:gd name="connsiteY120" fmla="*/ 4706060 h 6858000"/>
              <a:gd name="connsiteX121" fmla="*/ 347751 w 5734864"/>
              <a:gd name="connsiteY121" fmla="*/ 4716754 h 6858000"/>
              <a:gd name="connsiteX122" fmla="*/ 344125 w 5734864"/>
              <a:gd name="connsiteY122" fmla="*/ 4764669 h 6858000"/>
              <a:gd name="connsiteX123" fmla="*/ 340188 w 5734864"/>
              <a:gd name="connsiteY123" fmla="*/ 4779386 h 6858000"/>
              <a:gd name="connsiteX124" fmla="*/ 335146 w 5734864"/>
              <a:gd name="connsiteY124" fmla="*/ 4787491 h 6858000"/>
              <a:gd name="connsiteX125" fmla="*/ 319124 w 5734864"/>
              <a:gd name="connsiteY125" fmla="*/ 4843514 h 6858000"/>
              <a:gd name="connsiteX126" fmla="*/ 305956 w 5734864"/>
              <a:gd name="connsiteY126" fmla="*/ 4881505 h 6858000"/>
              <a:gd name="connsiteX127" fmla="*/ 301062 w 5734864"/>
              <a:gd name="connsiteY127" fmla="*/ 4889332 h 6858000"/>
              <a:gd name="connsiteX128" fmla="*/ 302141 w 5734864"/>
              <a:gd name="connsiteY128" fmla="*/ 4899400 h 6858000"/>
              <a:gd name="connsiteX129" fmla="*/ 304424 w 5734864"/>
              <a:gd name="connsiteY129" fmla="*/ 4902664 h 6858000"/>
              <a:gd name="connsiteX130" fmla="*/ 293123 w 5734864"/>
              <a:gd name="connsiteY130" fmla="*/ 4932769 h 6858000"/>
              <a:gd name="connsiteX131" fmla="*/ 292275 w 5734864"/>
              <a:gd name="connsiteY131" fmla="*/ 4936482 h 6858000"/>
              <a:gd name="connsiteX132" fmla="*/ 288304 w 5734864"/>
              <a:gd name="connsiteY132" fmla="*/ 4962325 h 6858000"/>
              <a:gd name="connsiteX133" fmla="*/ 287420 w 5734864"/>
              <a:gd name="connsiteY133" fmla="*/ 5042193 h 6858000"/>
              <a:gd name="connsiteX134" fmla="*/ 287020 w 5734864"/>
              <a:gd name="connsiteY134" fmla="*/ 5065655 h 6858000"/>
              <a:gd name="connsiteX135" fmla="*/ 288488 w 5734864"/>
              <a:gd name="connsiteY135" fmla="*/ 5082216 h 6858000"/>
              <a:gd name="connsiteX136" fmla="*/ 282763 w 5734864"/>
              <a:gd name="connsiteY136" fmla="*/ 5127114 h 6858000"/>
              <a:gd name="connsiteX137" fmla="*/ 269316 w 5734864"/>
              <a:gd name="connsiteY137" fmla="*/ 5202682 h 6858000"/>
              <a:gd name="connsiteX138" fmla="*/ 269174 w 5734864"/>
              <a:gd name="connsiteY138" fmla="*/ 5230835 h 6858000"/>
              <a:gd name="connsiteX139" fmla="*/ 272679 w 5734864"/>
              <a:gd name="connsiteY139" fmla="*/ 5232660 h 6858000"/>
              <a:gd name="connsiteX140" fmla="*/ 272160 w 5734864"/>
              <a:gd name="connsiteY140" fmla="*/ 5241150 h 6858000"/>
              <a:gd name="connsiteX141" fmla="*/ 272760 w 5734864"/>
              <a:gd name="connsiteY141" fmla="*/ 5243156 h 6858000"/>
              <a:gd name="connsiteX142" fmla="*/ 275462 w 5734864"/>
              <a:gd name="connsiteY142" fmla="*/ 5254919 h 6858000"/>
              <a:gd name="connsiteX143" fmla="*/ 262897 w 5734864"/>
              <a:gd name="connsiteY143" fmla="*/ 5286259 h 6858000"/>
              <a:gd name="connsiteX144" fmla="*/ 252761 w 5734864"/>
              <a:gd name="connsiteY144" fmla="*/ 5357801 h 6858000"/>
              <a:gd name="connsiteX145" fmla="*/ 242360 w 5734864"/>
              <a:gd name="connsiteY145" fmla="*/ 5460080 h 6858000"/>
              <a:gd name="connsiteX146" fmla="*/ 229880 w 5734864"/>
              <a:gd name="connsiteY146" fmla="*/ 5539714 h 6858000"/>
              <a:gd name="connsiteX147" fmla="*/ 204283 w 5734864"/>
              <a:gd name="connsiteY147" fmla="*/ 5639080 h 6858000"/>
              <a:gd name="connsiteX148" fmla="*/ 198948 w 5734864"/>
              <a:gd name="connsiteY148" fmla="*/ 5710958 h 6858000"/>
              <a:gd name="connsiteX149" fmla="*/ 192367 w 5734864"/>
              <a:gd name="connsiteY149" fmla="*/ 5719859 h 6858000"/>
              <a:gd name="connsiteX150" fmla="*/ 188035 w 5734864"/>
              <a:gd name="connsiteY150" fmla="*/ 5729935 h 6858000"/>
              <a:gd name="connsiteX151" fmla="*/ 188428 w 5734864"/>
              <a:gd name="connsiteY151" fmla="*/ 5731182 h 6858000"/>
              <a:gd name="connsiteX152" fmla="*/ 181635 w 5734864"/>
              <a:gd name="connsiteY152" fmla="*/ 5753538 h 6858000"/>
              <a:gd name="connsiteX153" fmla="*/ 169744 w 5734864"/>
              <a:gd name="connsiteY153" fmla="*/ 5796307 h 6858000"/>
              <a:gd name="connsiteX154" fmla="*/ 170351 w 5734864"/>
              <a:gd name="connsiteY154" fmla="*/ 5796644 h 6858000"/>
              <a:gd name="connsiteX155" fmla="*/ 171559 w 5734864"/>
              <a:gd name="connsiteY155" fmla="*/ 5803435 h 6858000"/>
              <a:gd name="connsiteX156" fmla="*/ 172284 w 5734864"/>
              <a:gd name="connsiteY156" fmla="*/ 5816391 h 6858000"/>
              <a:gd name="connsiteX157" fmla="*/ 182542 w 5734864"/>
              <a:gd name="connsiteY157" fmla="*/ 5846382 h 6858000"/>
              <a:gd name="connsiteX158" fmla="*/ 175877 w 5734864"/>
              <a:gd name="connsiteY158" fmla="*/ 5871336 h 6858000"/>
              <a:gd name="connsiteX159" fmla="*/ 174910 w 5734864"/>
              <a:gd name="connsiteY159" fmla="*/ 5876376 h 6858000"/>
              <a:gd name="connsiteX160" fmla="*/ 175047 w 5734864"/>
              <a:gd name="connsiteY160" fmla="*/ 5876483 h 6858000"/>
              <a:gd name="connsiteX161" fmla="*/ 174335 w 5734864"/>
              <a:gd name="connsiteY161" fmla="*/ 5881814 h 6858000"/>
              <a:gd name="connsiteX162" fmla="*/ 171273 w 5734864"/>
              <a:gd name="connsiteY162" fmla="*/ 5895339 h 6858000"/>
              <a:gd name="connsiteX163" fmla="*/ 171658 w 5734864"/>
              <a:gd name="connsiteY163" fmla="*/ 5898749 h 6858000"/>
              <a:gd name="connsiteX164" fmla="*/ 174658 w 5734864"/>
              <a:gd name="connsiteY164" fmla="*/ 5919558 h 6858000"/>
              <a:gd name="connsiteX165" fmla="*/ 169099 w 5734864"/>
              <a:gd name="connsiteY165" fmla="*/ 5984417 h 6858000"/>
              <a:gd name="connsiteX166" fmla="*/ 162007 w 5734864"/>
              <a:gd name="connsiteY166" fmla="*/ 6049043 h 6858000"/>
              <a:gd name="connsiteX167" fmla="*/ 156875 w 5734864"/>
              <a:gd name="connsiteY167" fmla="*/ 6114000 h 6858000"/>
              <a:gd name="connsiteX168" fmla="*/ 165441 w 5734864"/>
              <a:gd name="connsiteY168" fmla="*/ 6146938 h 6858000"/>
              <a:gd name="connsiteX169" fmla="*/ 165177 w 5734864"/>
              <a:gd name="connsiteY169" fmla="*/ 6150658 h 6858000"/>
              <a:gd name="connsiteX170" fmla="*/ 161772 w 5734864"/>
              <a:gd name="connsiteY170" fmla="*/ 6160011 h 6858000"/>
              <a:gd name="connsiteX171" fmla="*/ 160051 w 5734864"/>
              <a:gd name="connsiteY171" fmla="*/ 6163393 h 6858000"/>
              <a:gd name="connsiteX172" fmla="*/ 158473 w 5734864"/>
              <a:gd name="connsiteY172" fmla="*/ 6168628 h 6858000"/>
              <a:gd name="connsiteX173" fmla="*/ 158573 w 5734864"/>
              <a:gd name="connsiteY173" fmla="*/ 6168799 h 6858000"/>
              <a:gd name="connsiteX174" fmla="*/ 146463 w 5734864"/>
              <a:gd name="connsiteY174" fmla="*/ 6196671 h 6858000"/>
              <a:gd name="connsiteX175" fmla="*/ 150209 w 5734864"/>
              <a:gd name="connsiteY175" fmla="*/ 6232365 h 6858000"/>
              <a:gd name="connsiteX176" fmla="*/ 148544 w 5734864"/>
              <a:gd name="connsiteY176" fmla="*/ 6246162 h 6858000"/>
              <a:gd name="connsiteX177" fmla="*/ 148403 w 5734864"/>
              <a:gd name="connsiteY177" fmla="*/ 6253754 h 6858000"/>
              <a:gd name="connsiteX178" fmla="*/ 138880 w 5734864"/>
              <a:gd name="connsiteY178" fmla="*/ 6276449 h 6858000"/>
              <a:gd name="connsiteX179" fmla="*/ 138683 w 5734864"/>
              <a:gd name="connsiteY179" fmla="*/ 6279721 h 6858000"/>
              <a:gd name="connsiteX180" fmla="*/ 130721 w 5734864"/>
              <a:gd name="connsiteY180" fmla="*/ 6293675 h 6858000"/>
              <a:gd name="connsiteX181" fmla="*/ 120717 w 5734864"/>
              <a:gd name="connsiteY181" fmla="*/ 6313967 h 6858000"/>
              <a:gd name="connsiteX182" fmla="*/ 120841 w 5734864"/>
              <a:gd name="connsiteY182" fmla="*/ 6315437 h 6858000"/>
              <a:gd name="connsiteX183" fmla="*/ 115208 w 5734864"/>
              <a:gd name="connsiteY183" fmla="*/ 6324024 h 6858000"/>
              <a:gd name="connsiteX184" fmla="*/ 101217 w 5734864"/>
              <a:gd name="connsiteY184" fmla="*/ 6365923 h 6858000"/>
              <a:gd name="connsiteX185" fmla="*/ 74946 w 5734864"/>
              <a:gd name="connsiteY185" fmla="*/ 6556817 h 6858000"/>
              <a:gd name="connsiteX186" fmla="*/ 16001 w 5734864"/>
              <a:gd name="connsiteY186" fmla="*/ 6808678 h 6858000"/>
              <a:gd name="connsiteX187" fmla="*/ 0 w 5734864"/>
              <a:gd name="connsiteY187" fmla="*/ 6858000 h 6858000"/>
              <a:gd name="connsiteX188" fmla="*/ 5734864 w 5734864"/>
              <a:gd name="connsiteY188" fmla="*/ 6858000 h 6858000"/>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6695 w 5734864"/>
              <a:gd name="connsiteY13" fmla="*/ 1035077 h 6858000"/>
              <a:gd name="connsiteX14" fmla="*/ 847865 w 5734864"/>
              <a:gd name="connsiteY14" fmla="*/ 1070795 h 6858000"/>
              <a:gd name="connsiteX15" fmla="*/ 862786 w 5734864"/>
              <a:gd name="connsiteY15" fmla="*/ 1238994 h 6858000"/>
              <a:gd name="connsiteX16" fmla="*/ 859345 w 5734864"/>
              <a:gd name="connsiteY16" fmla="*/ 1380427 h 6858000"/>
              <a:gd name="connsiteX17" fmla="*/ 855172 w 5734864"/>
              <a:gd name="connsiteY17" fmla="*/ 1435262 h 6858000"/>
              <a:gd name="connsiteX18" fmla="*/ 860494 w 5734864"/>
              <a:gd name="connsiteY18" fmla="*/ 1453861 h 6858000"/>
              <a:gd name="connsiteX19" fmla="*/ 853731 w 5734864"/>
              <a:gd name="connsiteY19" fmla="*/ 1467047 h 6858000"/>
              <a:gd name="connsiteX20" fmla="*/ 845847 w 5734864"/>
              <a:gd name="connsiteY20" fmla="*/ 1502307 h 6858000"/>
              <a:gd name="connsiteX21" fmla="*/ 817613 w 5734864"/>
              <a:gd name="connsiteY21" fmla="*/ 1565166 h 6858000"/>
              <a:gd name="connsiteX22" fmla="*/ 804223 w 5734864"/>
              <a:gd name="connsiteY22" fmla="*/ 1601941 h 6858000"/>
              <a:gd name="connsiteX23" fmla="*/ 791773 w 5734864"/>
              <a:gd name="connsiteY23" fmla="*/ 1627005 h 6858000"/>
              <a:gd name="connsiteX24" fmla="*/ 774645 w 5734864"/>
              <a:gd name="connsiteY24" fmla="*/ 1699922 h 6858000"/>
              <a:gd name="connsiteX25" fmla="*/ 752343 w 5734864"/>
              <a:gd name="connsiteY25" fmla="*/ 1824604 h 6858000"/>
              <a:gd name="connsiteX26" fmla="*/ 746254 w 5734864"/>
              <a:gd name="connsiteY26" fmla="*/ 1850222 h 6858000"/>
              <a:gd name="connsiteX27" fmla="*/ 728600 w 5734864"/>
              <a:gd name="connsiteY27" fmla="*/ 1869603 h 6858000"/>
              <a:gd name="connsiteX28" fmla="*/ 724396 w 5734864"/>
              <a:gd name="connsiteY28" fmla="*/ 1883104 h 6858000"/>
              <a:gd name="connsiteX29" fmla="*/ 722165 w 5734864"/>
              <a:gd name="connsiteY29" fmla="*/ 1885924 h 6858000"/>
              <a:gd name="connsiteX30" fmla="*/ 721338 w 5734864"/>
              <a:gd name="connsiteY30" fmla="*/ 1887123 h 6858000"/>
              <a:gd name="connsiteX31" fmla="*/ 714840 w 5734864"/>
              <a:gd name="connsiteY31" fmla="*/ 1902274 h 6858000"/>
              <a:gd name="connsiteX32" fmla="*/ 722847 w 5734864"/>
              <a:gd name="connsiteY32" fmla="*/ 1929891 h 6858000"/>
              <a:gd name="connsiteX33" fmla="*/ 714660 w 5734864"/>
              <a:gd name="connsiteY33" fmla="*/ 1982709 h 6858000"/>
              <a:gd name="connsiteX34" fmla="*/ 710759 w 5734864"/>
              <a:gd name="connsiteY34" fmla="*/ 2013010 h 6858000"/>
              <a:gd name="connsiteX35" fmla="*/ 697927 w 5734864"/>
              <a:gd name="connsiteY35" fmla="*/ 2069833 h 6858000"/>
              <a:gd name="connsiteX36" fmla="*/ 693594 w 5734864"/>
              <a:gd name="connsiteY36" fmla="*/ 2103731 h 6858000"/>
              <a:gd name="connsiteX37" fmla="*/ 691109 w 5734864"/>
              <a:gd name="connsiteY37" fmla="*/ 2124027 h 6858000"/>
              <a:gd name="connsiteX38" fmla="*/ 676593 w 5734864"/>
              <a:gd name="connsiteY38" fmla="*/ 2176182 h 6858000"/>
              <a:gd name="connsiteX39" fmla="*/ 633227 w 5734864"/>
              <a:gd name="connsiteY39" fmla="*/ 2258036 h 6858000"/>
              <a:gd name="connsiteX40" fmla="*/ 625564 w 5734864"/>
              <a:gd name="connsiteY40" fmla="*/ 2284567 h 6858000"/>
              <a:gd name="connsiteX41" fmla="*/ 627074 w 5734864"/>
              <a:gd name="connsiteY41" fmla="*/ 2289605 h 6858000"/>
              <a:gd name="connsiteX42" fmla="*/ 614574 w 5734864"/>
              <a:gd name="connsiteY42" fmla="*/ 2308717 h 6858000"/>
              <a:gd name="connsiteX43" fmla="*/ 606890 w 5734864"/>
              <a:gd name="connsiteY43" fmla="*/ 2320662 h 6858000"/>
              <a:gd name="connsiteX44" fmla="*/ 605558 w 5734864"/>
              <a:gd name="connsiteY44" fmla="*/ 2327897 h 6858000"/>
              <a:gd name="connsiteX45" fmla="*/ 602202 w 5734864"/>
              <a:gd name="connsiteY45" fmla="*/ 2357749 h 6858000"/>
              <a:gd name="connsiteX46" fmla="*/ 600213 w 5734864"/>
              <a:gd name="connsiteY46" fmla="*/ 2364905 h 6858000"/>
              <a:gd name="connsiteX47" fmla="*/ 597160 w 5734864"/>
              <a:gd name="connsiteY47" fmla="*/ 2388351 h 6858000"/>
              <a:gd name="connsiteX48" fmla="*/ 597982 w 5734864"/>
              <a:gd name="connsiteY48" fmla="*/ 2402296 h 6858000"/>
              <a:gd name="connsiteX49" fmla="*/ 593150 w 5734864"/>
              <a:gd name="connsiteY49" fmla="*/ 2420015 h 6858000"/>
              <a:gd name="connsiteX50" fmla="*/ 592833 w 5734864"/>
              <a:gd name="connsiteY50" fmla="*/ 2422749 h 6858000"/>
              <a:gd name="connsiteX51" fmla="*/ 594479 w 5734864"/>
              <a:gd name="connsiteY51" fmla="*/ 2426002 h 6858000"/>
              <a:gd name="connsiteX52" fmla="*/ 591963 w 5734864"/>
              <a:gd name="connsiteY52" fmla="*/ 2431950 h 6858000"/>
              <a:gd name="connsiteX53" fmla="*/ 591544 w 5734864"/>
              <a:gd name="connsiteY53" fmla="*/ 2433897 h 6858000"/>
              <a:gd name="connsiteX54" fmla="*/ 589519 w 5734864"/>
              <a:gd name="connsiteY54" fmla="*/ 2451398 h 6858000"/>
              <a:gd name="connsiteX55" fmla="*/ 590037 w 5734864"/>
              <a:gd name="connsiteY55" fmla="*/ 2455536 h 6858000"/>
              <a:gd name="connsiteX56" fmla="*/ 588179 w 5734864"/>
              <a:gd name="connsiteY56" fmla="*/ 2462981 h 6858000"/>
              <a:gd name="connsiteX57" fmla="*/ 583434 w 5734864"/>
              <a:gd name="connsiteY57" fmla="*/ 2503991 h 6858000"/>
              <a:gd name="connsiteX58" fmla="*/ 567942 w 5734864"/>
              <a:gd name="connsiteY58" fmla="*/ 2652936 h 6858000"/>
              <a:gd name="connsiteX59" fmla="*/ 573869 w 5734864"/>
              <a:gd name="connsiteY59" fmla="*/ 2670188 h 6858000"/>
              <a:gd name="connsiteX60" fmla="*/ 575243 w 5734864"/>
              <a:gd name="connsiteY60" fmla="*/ 2688114 h 6858000"/>
              <a:gd name="connsiteX61" fmla="*/ 573824 w 5734864"/>
              <a:gd name="connsiteY61" fmla="*/ 2689856 h 6858000"/>
              <a:gd name="connsiteX62" fmla="*/ 570699 w 5734864"/>
              <a:gd name="connsiteY62" fmla="*/ 2709353 h 6858000"/>
              <a:gd name="connsiteX63" fmla="*/ 573192 w 5734864"/>
              <a:gd name="connsiteY63" fmla="*/ 2714527 h 6858000"/>
              <a:gd name="connsiteX64" fmla="*/ 572044 w 5734864"/>
              <a:gd name="connsiteY64" fmla="*/ 2728187 h 6858000"/>
              <a:gd name="connsiteX65" fmla="*/ 572465 w 5734864"/>
              <a:gd name="connsiteY65" fmla="*/ 2755863 h 6858000"/>
              <a:gd name="connsiteX66" fmla="*/ 570028 w 5734864"/>
              <a:gd name="connsiteY66" fmla="*/ 2760324 h 6858000"/>
              <a:gd name="connsiteX67" fmla="*/ 566748 w 5734864"/>
              <a:gd name="connsiteY67" fmla="*/ 2800948 h 6858000"/>
              <a:gd name="connsiteX68" fmla="*/ 565509 w 5734864"/>
              <a:gd name="connsiteY68" fmla="*/ 2801167 h 6858000"/>
              <a:gd name="connsiteX69" fmla="*/ 559367 w 5734864"/>
              <a:gd name="connsiteY69" fmla="*/ 2811129 h 6858000"/>
              <a:gd name="connsiteX70" fmla="*/ 550354 w 5734864"/>
              <a:gd name="connsiteY70" fmla="*/ 2830949 h 6858000"/>
              <a:gd name="connsiteX71" fmla="*/ 514795 w 5734864"/>
              <a:gd name="connsiteY71" fmla="*/ 2872433 h 6858000"/>
              <a:gd name="connsiteX72" fmla="*/ 509875 w 5734864"/>
              <a:gd name="connsiteY72" fmla="*/ 2923099 h 6858000"/>
              <a:gd name="connsiteX73" fmla="*/ 509577 w 5734864"/>
              <a:gd name="connsiteY73" fmla="*/ 2923197 h 6858000"/>
              <a:gd name="connsiteX74" fmla="*/ 507597 w 5734864"/>
              <a:gd name="connsiteY74" fmla="*/ 2931868 h 6858000"/>
              <a:gd name="connsiteX75" fmla="*/ 507379 w 5734864"/>
              <a:gd name="connsiteY75" fmla="*/ 2938322 h 6858000"/>
              <a:gd name="connsiteX76" fmla="*/ 504725 w 5734864"/>
              <a:gd name="connsiteY76" fmla="*/ 2954519 h 6858000"/>
              <a:gd name="connsiteX77" fmla="*/ 502018 w 5734864"/>
              <a:gd name="connsiteY77" fmla="*/ 2959643 h 6858000"/>
              <a:gd name="connsiteX78" fmla="*/ 498360 w 5734864"/>
              <a:gd name="connsiteY78" fmla="*/ 2961019 h 6858000"/>
              <a:gd name="connsiteX79" fmla="*/ 498483 w 5734864"/>
              <a:gd name="connsiteY79" fmla="*/ 2962590 h 6858000"/>
              <a:gd name="connsiteX80" fmla="*/ 484403 w 5734864"/>
              <a:gd name="connsiteY80" fmla="*/ 2990538 h 6858000"/>
              <a:gd name="connsiteX81" fmla="*/ 463075 w 5734864"/>
              <a:gd name="connsiteY81" fmla="*/ 3055956 h 6858000"/>
              <a:gd name="connsiteX82" fmla="*/ 455013 w 5734864"/>
              <a:gd name="connsiteY82" fmla="*/ 3094482 h 6858000"/>
              <a:gd name="connsiteX83" fmla="*/ 428391 w 5734864"/>
              <a:gd name="connsiteY83" fmla="*/ 3198850 h 6858000"/>
              <a:gd name="connsiteX84" fmla="*/ 401440 w 5734864"/>
              <a:gd name="connsiteY84" fmla="*/ 3307560 h 6858000"/>
              <a:gd name="connsiteX85" fmla="*/ 386076 w 5734864"/>
              <a:gd name="connsiteY85" fmla="*/ 3373943 h 6858000"/>
              <a:gd name="connsiteX86" fmla="*/ 374726 w 5734864"/>
              <a:gd name="connsiteY86" fmla="*/ 3381364 h 6858000"/>
              <a:gd name="connsiteX87" fmla="*/ 369145 w 5734864"/>
              <a:gd name="connsiteY87" fmla="*/ 3383729 h 6858000"/>
              <a:gd name="connsiteX88" fmla="*/ 364294 w 5734864"/>
              <a:gd name="connsiteY88" fmla="*/ 3414159 h 6858000"/>
              <a:gd name="connsiteX89" fmla="*/ 366450 w 5734864"/>
              <a:gd name="connsiteY89" fmla="*/ 3436925 h 6858000"/>
              <a:gd name="connsiteX90" fmla="*/ 351743 w 5734864"/>
              <a:gd name="connsiteY90" fmla="*/ 3521619 h 6858000"/>
              <a:gd name="connsiteX91" fmla="*/ 345784 w 5734864"/>
              <a:gd name="connsiteY91" fmla="*/ 3603757 h 6858000"/>
              <a:gd name="connsiteX92" fmla="*/ 344198 w 5734864"/>
              <a:gd name="connsiteY92" fmla="*/ 3652424 h 6858000"/>
              <a:gd name="connsiteX93" fmla="*/ 352450 w 5734864"/>
              <a:gd name="connsiteY93" fmla="*/ 3665222 h 6858000"/>
              <a:gd name="connsiteX94" fmla="*/ 342621 w 5734864"/>
              <a:gd name="connsiteY94" fmla="*/ 3700804 h 6858000"/>
              <a:gd name="connsiteX95" fmla="*/ 341514 w 5734864"/>
              <a:gd name="connsiteY95" fmla="*/ 3734774 h 6858000"/>
              <a:gd name="connsiteX96" fmla="*/ 340607 w 5734864"/>
              <a:gd name="connsiteY96" fmla="*/ 3785153 h 6858000"/>
              <a:gd name="connsiteX97" fmla="*/ 340707 w 5734864"/>
              <a:gd name="connsiteY97" fmla="*/ 3788177 h 6858000"/>
              <a:gd name="connsiteX98" fmla="*/ 340361 w 5734864"/>
              <a:gd name="connsiteY98" fmla="*/ 3798803 h 6858000"/>
              <a:gd name="connsiteX99" fmla="*/ 339642 w 5734864"/>
              <a:gd name="connsiteY99" fmla="*/ 3838750 h 6858000"/>
              <a:gd name="connsiteX100" fmla="*/ 360295 w 5734864"/>
              <a:gd name="connsiteY100" fmla="*/ 4015196 h 6858000"/>
              <a:gd name="connsiteX101" fmla="*/ 339043 w 5734864"/>
              <a:gd name="connsiteY101" fmla="*/ 4052778 h 6858000"/>
              <a:gd name="connsiteX102" fmla="*/ 339343 w 5734864"/>
              <a:gd name="connsiteY102" fmla="*/ 4096257 h 6858000"/>
              <a:gd name="connsiteX103" fmla="*/ 340786 w 5734864"/>
              <a:gd name="connsiteY103" fmla="*/ 4321136 h 6858000"/>
              <a:gd name="connsiteX104" fmla="*/ 343158 w 5734864"/>
              <a:gd name="connsiteY104" fmla="*/ 4429174 h 6858000"/>
              <a:gd name="connsiteX105" fmla="*/ 334599 w 5734864"/>
              <a:gd name="connsiteY105" fmla="*/ 4449938 h 6858000"/>
              <a:gd name="connsiteX106" fmla="*/ 332890 w 5734864"/>
              <a:gd name="connsiteY106" fmla="*/ 4453515 h 6858000"/>
              <a:gd name="connsiteX107" fmla="*/ 331105 w 5734864"/>
              <a:gd name="connsiteY107" fmla="*/ 4467941 h 6858000"/>
              <a:gd name="connsiteX108" fmla="*/ 324289 w 5734864"/>
              <a:gd name="connsiteY108" fmla="*/ 4471861 h 6858000"/>
              <a:gd name="connsiteX109" fmla="*/ 317079 w 5734864"/>
              <a:gd name="connsiteY109" fmla="*/ 4493468 h 6858000"/>
              <a:gd name="connsiteX110" fmla="*/ 315557 w 5734864"/>
              <a:gd name="connsiteY110" fmla="*/ 4520067 h 6858000"/>
              <a:gd name="connsiteX111" fmla="*/ 315240 w 5734864"/>
              <a:gd name="connsiteY111" fmla="*/ 4536872 h 6858000"/>
              <a:gd name="connsiteX112" fmla="*/ 316200 w 5734864"/>
              <a:gd name="connsiteY112" fmla="*/ 4538297 h 6858000"/>
              <a:gd name="connsiteX113" fmla="*/ 317507 w 5734864"/>
              <a:gd name="connsiteY113" fmla="*/ 4547582 h 6858000"/>
              <a:gd name="connsiteX114" fmla="*/ 323078 w 5734864"/>
              <a:gd name="connsiteY114" fmla="*/ 4592102 h 6858000"/>
              <a:gd name="connsiteX115" fmla="*/ 328722 w 5734864"/>
              <a:gd name="connsiteY115" fmla="*/ 4667914 h 6858000"/>
              <a:gd name="connsiteX116" fmla="*/ 335597 w 5734864"/>
              <a:gd name="connsiteY116" fmla="*/ 4695035 h 6858000"/>
              <a:gd name="connsiteX117" fmla="*/ 339485 w 5734864"/>
              <a:gd name="connsiteY117" fmla="*/ 4695979 h 6858000"/>
              <a:gd name="connsiteX118" fmla="*/ 341089 w 5734864"/>
              <a:gd name="connsiteY118" fmla="*/ 4704268 h 6858000"/>
              <a:gd name="connsiteX119" fmla="*/ 342177 w 5734864"/>
              <a:gd name="connsiteY119" fmla="*/ 4706060 h 6858000"/>
              <a:gd name="connsiteX120" fmla="*/ 347751 w 5734864"/>
              <a:gd name="connsiteY120" fmla="*/ 4716754 h 6858000"/>
              <a:gd name="connsiteX121" fmla="*/ 344125 w 5734864"/>
              <a:gd name="connsiteY121" fmla="*/ 4764669 h 6858000"/>
              <a:gd name="connsiteX122" fmla="*/ 340188 w 5734864"/>
              <a:gd name="connsiteY122" fmla="*/ 4779386 h 6858000"/>
              <a:gd name="connsiteX123" fmla="*/ 335146 w 5734864"/>
              <a:gd name="connsiteY123" fmla="*/ 4787491 h 6858000"/>
              <a:gd name="connsiteX124" fmla="*/ 319124 w 5734864"/>
              <a:gd name="connsiteY124" fmla="*/ 4843514 h 6858000"/>
              <a:gd name="connsiteX125" fmla="*/ 305956 w 5734864"/>
              <a:gd name="connsiteY125" fmla="*/ 4881505 h 6858000"/>
              <a:gd name="connsiteX126" fmla="*/ 301062 w 5734864"/>
              <a:gd name="connsiteY126" fmla="*/ 4889332 h 6858000"/>
              <a:gd name="connsiteX127" fmla="*/ 302141 w 5734864"/>
              <a:gd name="connsiteY127" fmla="*/ 4899400 h 6858000"/>
              <a:gd name="connsiteX128" fmla="*/ 304424 w 5734864"/>
              <a:gd name="connsiteY128" fmla="*/ 4902664 h 6858000"/>
              <a:gd name="connsiteX129" fmla="*/ 293123 w 5734864"/>
              <a:gd name="connsiteY129" fmla="*/ 4932769 h 6858000"/>
              <a:gd name="connsiteX130" fmla="*/ 292275 w 5734864"/>
              <a:gd name="connsiteY130" fmla="*/ 4936482 h 6858000"/>
              <a:gd name="connsiteX131" fmla="*/ 288304 w 5734864"/>
              <a:gd name="connsiteY131" fmla="*/ 4962325 h 6858000"/>
              <a:gd name="connsiteX132" fmla="*/ 287420 w 5734864"/>
              <a:gd name="connsiteY132" fmla="*/ 5042193 h 6858000"/>
              <a:gd name="connsiteX133" fmla="*/ 287020 w 5734864"/>
              <a:gd name="connsiteY133" fmla="*/ 5065655 h 6858000"/>
              <a:gd name="connsiteX134" fmla="*/ 288488 w 5734864"/>
              <a:gd name="connsiteY134" fmla="*/ 5082216 h 6858000"/>
              <a:gd name="connsiteX135" fmla="*/ 282763 w 5734864"/>
              <a:gd name="connsiteY135" fmla="*/ 5127114 h 6858000"/>
              <a:gd name="connsiteX136" fmla="*/ 269316 w 5734864"/>
              <a:gd name="connsiteY136" fmla="*/ 5202682 h 6858000"/>
              <a:gd name="connsiteX137" fmla="*/ 269174 w 5734864"/>
              <a:gd name="connsiteY137" fmla="*/ 5230835 h 6858000"/>
              <a:gd name="connsiteX138" fmla="*/ 272679 w 5734864"/>
              <a:gd name="connsiteY138" fmla="*/ 5232660 h 6858000"/>
              <a:gd name="connsiteX139" fmla="*/ 272160 w 5734864"/>
              <a:gd name="connsiteY139" fmla="*/ 5241150 h 6858000"/>
              <a:gd name="connsiteX140" fmla="*/ 272760 w 5734864"/>
              <a:gd name="connsiteY140" fmla="*/ 5243156 h 6858000"/>
              <a:gd name="connsiteX141" fmla="*/ 275462 w 5734864"/>
              <a:gd name="connsiteY141" fmla="*/ 5254919 h 6858000"/>
              <a:gd name="connsiteX142" fmla="*/ 262897 w 5734864"/>
              <a:gd name="connsiteY142" fmla="*/ 5286259 h 6858000"/>
              <a:gd name="connsiteX143" fmla="*/ 252761 w 5734864"/>
              <a:gd name="connsiteY143" fmla="*/ 5357801 h 6858000"/>
              <a:gd name="connsiteX144" fmla="*/ 242360 w 5734864"/>
              <a:gd name="connsiteY144" fmla="*/ 5460080 h 6858000"/>
              <a:gd name="connsiteX145" fmla="*/ 229880 w 5734864"/>
              <a:gd name="connsiteY145" fmla="*/ 5539714 h 6858000"/>
              <a:gd name="connsiteX146" fmla="*/ 204283 w 5734864"/>
              <a:gd name="connsiteY146" fmla="*/ 5639080 h 6858000"/>
              <a:gd name="connsiteX147" fmla="*/ 198948 w 5734864"/>
              <a:gd name="connsiteY147" fmla="*/ 5710958 h 6858000"/>
              <a:gd name="connsiteX148" fmla="*/ 192367 w 5734864"/>
              <a:gd name="connsiteY148" fmla="*/ 5719859 h 6858000"/>
              <a:gd name="connsiteX149" fmla="*/ 188035 w 5734864"/>
              <a:gd name="connsiteY149" fmla="*/ 5729935 h 6858000"/>
              <a:gd name="connsiteX150" fmla="*/ 188428 w 5734864"/>
              <a:gd name="connsiteY150" fmla="*/ 5731182 h 6858000"/>
              <a:gd name="connsiteX151" fmla="*/ 181635 w 5734864"/>
              <a:gd name="connsiteY151" fmla="*/ 5753538 h 6858000"/>
              <a:gd name="connsiteX152" fmla="*/ 169744 w 5734864"/>
              <a:gd name="connsiteY152" fmla="*/ 5796307 h 6858000"/>
              <a:gd name="connsiteX153" fmla="*/ 170351 w 5734864"/>
              <a:gd name="connsiteY153" fmla="*/ 5796644 h 6858000"/>
              <a:gd name="connsiteX154" fmla="*/ 171559 w 5734864"/>
              <a:gd name="connsiteY154" fmla="*/ 5803435 h 6858000"/>
              <a:gd name="connsiteX155" fmla="*/ 172284 w 5734864"/>
              <a:gd name="connsiteY155" fmla="*/ 5816391 h 6858000"/>
              <a:gd name="connsiteX156" fmla="*/ 182542 w 5734864"/>
              <a:gd name="connsiteY156" fmla="*/ 5846382 h 6858000"/>
              <a:gd name="connsiteX157" fmla="*/ 175877 w 5734864"/>
              <a:gd name="connsiteY157" fmla="*/ 5871336 h 6858000"/>
              <a:gd name="connsiteX158" fmla="*/ 174910 w 5734864"/>
              <a:gd name="connsiteY158" fmla="*/ 5876376 h 6858000"/>
              <a:gd name="connsiteX159" fmla="*/ 175047 w 5734864"/>
              <a:gd name="connsiteY159" fmla="*/ 5876483 h 6858000"/>
              <a:gd name="connsiteX160" fmla="*/ 174335 w 5734864"/>
              <a:gd name="connsiteY160" fmla="*/ 5881814 h 6858000"/>
              <a:gd name="connsiteX161" fmla="*/ 171273 w 5734864"/>
              <a:gd name="connsiteY161" fmla="*/ 5895339 h 6858000"/>
              <a:gd name="connsiteX162" fmla="*/ 171658 w 5734864"/>
              <a:gd name="connsiteY162" fmla="*/ 5898749 h 6858000"/>
              <a:gd name="connsiteX163" fmla="*/ 174658 w 5734864"/>
              <a:gd name="connsiteY163" fmla="*/ 5919558 h 6858000"/>
              <a:gd name="connsiteX164" fmla="*/ 169099 w 5734864"/>
              <a:gd name="connsiteY164" fmla="*/ 5984417 h 6858000"/>
              <a:gd name="connsiteX165" fmla="*/ 162007 w 5734864"/>
              <a:gd name="connsiteY165" fmla="*/ 6049043 h 6858000"/>
              <a:gd name="connsiteX166" fmla="*/ 156875 w 5734864"/>
              <a:gd name="connsiteY166" fmla="*/ 6114000 h 6858000"/>
              <a:gd name="connsiteX167" fmla="*/ 165441 w 5734864"/>
              <a:gd name="connsiteY167" fmla="*/ 6146938 h 6858000"/>
              <a:gd name="connsiteX168" fmla="*/ 165177 w 5734864"/>
              <a:gd name="connsiteY168" fmla="*/ 6150658 h 6858000"/>
              <a:gd name="connsiteX169" fmla="*/ 161772 w 5734864"/>
              <a:gd name="connsiteY169" fmla="*/ 6160011 h 6858000"/>
              <a:gd name="connsiteX170" fmla="*/ 160051 w 5734864"/>
              <a:gd name="connsiteY170" fmla="*/ 6163393 h 6858000"/>
              <a:gd name="connsiteX171" fmla="*/ 158473 w 5734864"/>
              <a:gd name="connsiteY171" fmla="*/ 6168628 h 6858000"/>
              <a:gd name="connsiteX172" fmla="*/ 158573 w 5734864"/>
              <a:gd name="connsiteY172" fmla="*/ 6168799 h 6858000"/>
              <a:gd name="connsiteX173" fmla="*/ 146463 w 5734864"/>
              <a:gd name="connsiteY173" fmla="*/ 6196671 h 6858000"/>
              <a:gd name="connsiteX174" fmla="*/ 150209 w 5734864"/>
              <a:gd name="connsiteY174" fmla="*/ 6232365 h 6858000"/>
              <a:gd name="connsiteX175" fmla="*/ 148544 w 5734864"/>
              <a:gd name="connsiteY175" fmla="*/ 6246162 h 6858000"/>
              <a:gd name="connsiteX176" fmla="*/ 148403 w 5734864"/>
              <a:gd name="connsiteY176" fmla="*/ 6253754 h 6858000"/>
              <a:gd name="connsiteX177" fmla="*/ 138880 w 5734864"/>
              <a:gd name="connsiteY177" fmla="*/ 6276449 h 6858000"/>
              <a:gd name="connsiteX178" fmla="*/ 138683 w 5734864"/>
              <a:gd name="connsiteY178" fmla="*/ 6279721 h 6858000"/>
              <a:gd name="connsiteX179" fmla="*/ 130721 w 5734864"/>
              <a:gd name="connsiteY179" fmla="*/ 6293675 h 6858000"/>
              <a:gd name="connsiteX180" fmla="*/ 120717 w 5734864"/>
              <a:gd name="connsiteY180" fmla="*/ 6313967 h 6858000"/>
              <a:gd name="connsiteX181" fmla="*/ 120841 w 5734864"/>
              <a:gd name="connsiteY181" fmla="*/ 6315437 h 6858000"/>
              <a:gd name="connsiteX182" fmla="*/ 115208 w 5734864"/>
              <a:gd name="connsiteY182" fmla="*/ 6324024 h 6858000"/>
              <a:gd name="connsiteX183" fmla="*/ 101217 w 5734864"/>
              <a:gd name="connsiteY183" fmla="*/ 6365923 h 6858000"/>
              <a:gd name="connsiteX184" fmla="*/ 74946 w 5734864"/>
              <a:gd name="connsiteY184" fmla="*/ 6556817 h 6858000"/>
              <a:gd name="connsiteX185" fmla="*/ 16001 w 5734864"/>
              <a:gd name="connsiteY185" fmla="*/ 6808678 h 6858000"/>
              <a:gd name="connsiteX186" fmla="*/ 0 w 5734864"/>
              <a:gd name="connsiteY186" fmla="*/ 6858000 h 6858000"/>
              <a:gd name="connsiteX187" fmla="*/ 5734864 w 5734864"/>
              <a:gd name="connsiteY187" fmla="*/ 6858000 h 6858000"/>
              <a:gd name="connsiteX188" fmla="*/ 5734864 w 5734864"/>
              <a:gd name="connsiteY188" fmla="*/ 0 h 6858000"/>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7865 w 5734864"/>
              <a:gd name="connsiteY13" fmla="*/ 1070795 h 6858000"/>
              <a:gd name="connsiteX14" fmla="*/ 862786 w 5734864"/>
              <a:gd name="connsiteY14" fmla="*/ 1238994 h 6858000"/>
              <a:gd name="connsiteX15" fmla="*/ 859345 w 5734864"/>
              <a:gd name="connsiteY15" fmla="*/ 1380427 h 6858000"/>
              <a:gd name="connsiteX16" fmla="*/ 855172 w 5734864"/>
              <a:gd name="connsiteY16" fmla="*/ 1435262 h 6858000"/>
              <a:gd name="connsiteX17" fmla="*/ 860494 w 5734864"/>
              <a:gd name="connsiteY17" fmla="*/ 1453861 h 6858000"/>
              <a:gd name="connsiteX18" fmla="*/ 853731 w 5734864"/>
              <a:gd name="connsiteY18" fmla="*/ 1467047 h 6858000"/>
              <a:gd name="connsiteX19" fmla="*/ 845847 w 5734864"/>
              <a:gd name="connsiteY19" fmla="*/ 1502307 h 6858000"/>
              <a:gd name="connsiteX20" fmla="*/ 817613 w 5734864"/>
              <a:gd name="connsiteY20" fmla="*/ 1565166 h 6858000"/>
              <a:gd name="connsiteX21" fmla="*/ 804223 w 5734864"/>
              <a:gd name="connsiteY21" fmla="*/ 1601941 h 6858000"/>
              <a:gd name="connsiteX22" fmla="*/ 791773 w 5734864"/>
              <a:gd name="connsiteY22" fmla="*/ 1627005 h 6858000"/>
              <a:gd name="connsiteX23" fmla="*/ 774645 w 5734864"/>
              <a:gd name="connsiteY23" fmla="*/ 1699922 h 6858000"/>
              <a:gd name="connsiteX24" fmla="*/ 752343 w 5734864"/>
              <a:gd name="connsiteY24" fmla="*/ 1824604 h 6858000"/>
              <a:gd name="connsiteX25" fmla="*/ 746254 w 5734864"/>
              <a:gd name="connsiteY25" fmla="*/ 1850222 h 6858000"/>
              <a:gd name="connsiteX26" fmla="*/ 728600 w 5734864"/>
              <a:gd name="connsiteY26" fmla="*/ 1869603 h 6858000"/>
              <a:gd name="connsiteX27" fmla="*/ 724396 w 5734864"/>
              <a:gd name="connsiteY27" fmla="*/ 1883104 h 6858000"/>
              <a:gd name="connsiteX28" fmla="*/ 722165 w 5734864"/>
              <a:gd name="connsiteY28" fmla="*/ 1885924 h 6858000"/>
              <a:gd name="connsiteX29" fmla="*/ 721338 w 5734864"/>
              <a:gd name="connsiteY29" fmla="*/ 1887123 h 6858000"/>
              <a:gd name="connsiteX30" fmla="*/ 714840 w 5734864"/>
              <a:gd name="connsiteY30" fmla="*/ 1902274 h 6858000"/>
              <a:gd name="connsiteX31" fmla="*/ 722847 w 5734864"/>
              <a:gd name="connsiteY31" fmla="*/ 1929891 h 6858000"/>
              <a:gd name="connsiteX32" fmla="*/ 714660 w 5734864"/>
              <a:gd name="connsiteY32" fmla="*/ 1982709 h 6858000"/>
              <a:gd name="connsiteX33" fmla="*/ 710759 w 5734864"/>
              <a:gd name="connsiteY33" fmla="*/ 2013010 h 6858000"/>
              <a:gd name="connsiteX34" fmla="*/ 697927 w 5734864"/>
              <a:gd name="connsiteY34" fmla="*/ 2069833 h 6858000"/>
              <a:gd name="connsiteX35" fmla="*/ 693594 w 5734864"/>
              <a:gd name="connsiteY35" fmla="*/ 2103731 h 6858000"/>
              <a:gd name="connsiteX36" fmla="*/ 691109 w 5734864"/>
              <a:gd name="connsiteY36" fmla="*/ 2124027 h 6858000"/>
              <a:gd name="connsiteX37" fmla="*/ 676593 w 5734864"/>
              <a:gd name="connsiteY37" fmla="*/ 2176182 h 6858000"/>
              <a:gd name="connsiteX38" fmla="*/ 633227 w 5734864"/>
              <a:gd name="connsiteY38" fmla="*/ 2258036 h 6858000"/>
              <a:gd name="connsiteX39" fmla="*/ 625564 w 5734864"/>
              <a:gd name="connsiteY39" fmla="*/ 2284567 h 6858000"/>
              <a:gd name="connsiteX40" fmla="*/ 627074 w 5734864"/>
              <a:gd name="connsiteY40" fmla="*/ 2289605 h 6858000"/>
              <a:gd name="connsiteX41" fmla="*/ 614574 w 5734864"/>
              <a:gd name="connsiteY41" fmla="*/ 2308717 h 6858000"/>
              <a:gd name="connsiteX42" fmla="*/ 606890 w 5734864"/>
              <a:gd name="connsiteY42" fmla="*/ 2320662 h 6858000"/>
              <a:gd name="connsiteX43" fmla="*/ 605558 w 5734864"/>
              <a:gd name="connsiteY43" fmla="*/ 2327897 h 6858000"/>
              <a:gd name="connsiteX44" fmla="*/ 602202 w 5734864"/>
              <a:gd name="connsiteY44" fmla="*/ 2357749 h 6858000"/>
              <a:gd name="connsiteX45" fmla="*/ 600213 w 5734864"/>
              <a:gd name="connsiteY45" fmla="*/ 2364905 h 6858000"/>
              <a:gd name="connsiteX46" fmla="*/ 597160 w 5734864"/>
              <a:gd name="connsiteY46" fmla="*/ 2388351 h 6858000"/>
              <a:gd name="connsiteX47" fmla="*/ 597982 w 5734864"/>
              <a:gd name="connsiteY47" fmla="*/ 2402296 h 6858000"/>
              <a:gd name="connsiteX48" fmla="*/ 593150 w 5734864"/>
              <a:gd name="connsiteY48" fmla="*/ 2420015 h 6858000"/>
              <a:gd name="connsiteX49" fmla="*/ 592833 w 5734864"/>
              <a:gd name="connsiteY49" fmla="*/ 2422749 h 6858000"/>
              <a:gd name="connsiteX50" fmla="*/ 594479 w 5734864"/>
              <a:gd name="connsiteY50" fmla="*/ 2426002 h 6858000"/>
              <a:gd name="connsiteX51" fmla="*/ 591963 w 5734864"/>
              <a:gd name="connsiteY51" fmla="*/ 2431950 h 6858000"/>
              <a:gd name="connsiteX52" fmla="*/ 591544 w 5734864"/>
              <a:gd name="connsiteY52" fmla="*/ 2433897 h 6858000"/>
              <a:gd name="connsiteX53" fmla="*/ 589519 w 5734864"/>
              <a:gd name="connsiteY53" fmla="*/ 2451398 h 6858000"/>
              <a:gd name="connsiteX54" fmla="*/ 590037 w 5734864"/>
              <a:gd name="connsiteY54" fmla="*/ 2455536 h 6858000"/>
              <a:gd name="connsiteX55" fmla="*/ 588179 w 5734864"/>
              <a:gd name="connsiteY55" fmla="*/ 2462981 h 6858000"/>
              <a:gd name="connsiteX56" fmla="*/ 583434 w 5734864"/>
              <a:gd name="connsiteY56" fmla="*/ 2503991 h 6858000"/>
              <a:gd name="connsiteX57" fmla="*/ 567942 w 5734864"/>
              <a:gd name="connsiteY57" fmla="*/ 2652936 h 6858000"/>
              <a:gd name="connsiteX58" fmla="*/ 573869 w 5734864"/>
              <a:gd name="connsiteY58" fmla="*/ 2670188 h 6858000"/>
              <a:gd name="connsiteX59" fmla="*/ 575243 w 5734864"/>
              <a:gd name="connsiteY59" fmla="*/ 2688114 h 6858000"/>
              <a:gd name="connsiteX60" fmla="*/ 573824 w 5734864"/>
              <a:gd name="connsiteY60" fmla="*/ 2689856 h 6858000"/>
              <a:gd name="connsiteX61" fmla="*/ 570699 w 5734864"/>
              <a:gd name="connsiteY61" fmla="*/ 2709353 h 6858000"/>
              <a:gd name="connsiteX62" fmla="*/ 573192 w 5734864"/>
              <a:gd name="connsiteY62" fmla="*/ 2714527 h 6858000"/>
              <a:gd name="connsiteX63" fmla="*/ 572044 w 5734864"/>
              <a:gd name="connsiteY63" fmla="*/ 2728187 h 6858000"/>
              <a:gd name="connsiteX64" fmla="*/ 572465 w 5734864"/>
              <a:gd name="connsiteY64" fmla="*/ 2755863 h 6858000"/>
              <a:gd name="connsiteX65" fmla="*/ 570028 w 5734864"/>
              <a:gd name="connsiteY65" fmla="*/ 2760324 h 6858000"/>
              <a:gd name="connsiteX66" fmla="*/ 566748 w 5734864"/>
              <a:gd name="connsiteY66" fmla="*/ 2800948 h 6858000"/>
              <a:gd name="connsiteX67" fmla="*/ 565509 w 5734864"/>
              <a:gd name="connsiteY67" fmla="*/ 2801167 h 6858000"/>
              <a:gd name="connsiteX68" fmla="*/ 559367 w 5734864"/>
              <a:gd name="connsiteY68" fmla="*/ 2811129 h 6858000"/>
              <a:gd name="connsiteX69" fmla="*/ 550354 w 5734864"/>
              <a:gd name="connsiteY69" fmla="*/ 2830949 h 6858000"/>
              <a:gd name="connsiteX70" fmla="*/ 514795 w 5734864"/>
              <a:gd name="connsiteY70" fmla="*/ 2872433 h 6858000"/>
              <a:gd name="connsiteX71" fmla="*/ 509875 w 5734864"/>
              <a:gd name="connsiteY71" fmla="*/ 2923099 h 6858000"/>
              <a:gd name="connsiteX72" fmla="*/ 509577 w 5734864"/>
              <a:gd name="connsiteY72" fmla="*/ 2923197 h 6858000"/>
              <a:gd name="connsiteX73" fmla="*/ 507597 w 5734864"/>
              <a:gd name="connsiteY73" fmla="*/ 2931868 h 6858000"/>
              <a:gd name="connsiteX74" fmla="*/ 507379 w 5734864"/>
              <a:gd name="connsiteY74" fmla="*/ 2938322 h 6858000"/>
              <a:gd name="connsiteX75" fmla="*/ 504725 w 5734864"/>
              <a:gd name="connsiteY75" fmla="*/ 2954519 h 6858000"/>
              <a:gd name="connsiteX76" fmla="*/ 502018 w 5734864"/>
              <a:gd name="connsiteY76" fmla="*/ 2959643 h 6858000"/>
              <a:gd name="connsiteX77" fmla="*/ 498360 w 5734864"/>
              <a:gd name="connsiteY77" fmla="*/ 2961019 h 6858000"/>
              <a:gd name="connsiteX78" fmla="*/ 498483 w 5734864"/>
              <a:gd name="connsiteY78" fmla="*/ 2962590 h 6858000"/>
              <a:gd name="connsiteX79" fmla="*/ 484403 w 5734864"/>
              <a:gd name="connsiteY79" fmla="*/ 2990538 h 6858000"/>
              <a:gd name="connsiteX80" fmla="*/ 463075 w 5734864"/>
              <a:gd name="connsiteY80" fmla="*/ 3055956 h 6858000"/>
              <a:gd name="connsiteX81" fmla="*/ 455013 w 5734864"/>
              <a:gd name="connsiteY81" fmla="*/ 3094482 h 6858000"/>
              <a:gd name="connsiteX82" fmla="*/ 428391 w 5734864"/>
              <a:gd name="connsiteY82" fmla="*/ 3198850 h 6858000"/>
              <a:gd name="connsiteX83" fmla="*/ 401440 w 5734864"/>
              <a:gd name="connsiteY83" fmla="*/ 3307560 h 6858000"/>
              <a:gd name="connsiteX84" fmla="*/ 386076 w 5734864"/>
              <a:gd name="connsiteY84" fmla="*/ 3373943 h 6858000"/>
              <a:gd name="connsiteX85" fmla="*/ 374726 w 5734864"/>
              <a:gd name="connsiteY85" fmla="*/ 3381364 h 6858000"/>
              <a:gd name="connsiteX86" fmla="*/ 369145 w 5734864"/>
              <a:gd name="connsiteY86" fmla="*/ 3383729 h 6858000"/>
              <a:gd name="connsiteX87" fmla="*/ 364294 w 5734864"/>
              <a:gd name="connsiteY87" fmla="*/ 3414159 h 6858000"/>
              <a:gd name="connsiteX88" fmla="*/ 366450 w 5734864"/>
              <a:gd name="connsiteY88" fmla="*/ 3436925 h 6858000"/>
              <a:gd name="connsiteX89" fmla="*/ 351743 w 5734864"/>
              <a:gd name="connsiteY89" fmla="*/ 3521619 h 6858000"/>
              <a:gd name="connsiteX90" fmla="*/ 345784 w 5734864"/>
              <a:gd name="connsiteY90" fmla="*/ 3603757 h 6858000"/>
              <a:gd name="connsiteX91" fmla="*/ 344198 w 5734864"/>
              <a:gd name="connsiteY91" fmla="*/ 3652424 h 6858000"/>
              <a:gd name="connsiteX92" fmla="*/ 352450 w 5734864"/>
              <a:gd name="connsiteY92" fmla="*/ 3665222 h 6858000"/>
              <a:gd name="connsiteX93" fmla="*/ 342621 w 5734864"/>
              <a:gd name="connsiteY93" fmla="*/ 3700804 h 6858000"/>
              <a:gd name="connsiteX94" fmla="*/ 341514 w 5734864"/>
              <a:gd name="connsiteY94" fmla="*/ 3734774 h 6858000"/>
              <a:gd name="connsiteX95" fmla="*/ 340607 w 5734864"/>
              <a:gd name="connsiteY95" fmla="*/ 3785153 h 6858000"/>
              <a:gd name="connsiteX96" fmla="*/ 340707 w 5734864"/>
              <a:gd name="connsiteY96" fmla="*/ 3788177 h 6858000"/>
              <a:gd name="connsiteX97" fmla="*/ 340361 w 5734864"/>
              <a:gd name="connsiteY97" fmla="*/ 3798803 h 6858000"/>
              <a:gd name="connsiteX98" fmla="*/ 339642 w 5734864"/>
              <a:gd name="connsiteY98" fmla="*/ 3838750 h 6858000"/>
              <a:gd name="connsiteX99" fmla="*/ 360295 w 5734864"/>
              <a:gd name="connsiteY99" fmla="*/ 4015196 h 6858000"/>
              <a:gd name="connsiteX100" fmla="*/ 339043 w 5734864"/>
              <a:gd name="connsiteY100" fmla="*/ 4052778 h 6858000"/>
              <a:gd name="connsiteX101" fmla="*/ 339343 w 5734864"/>
              <a:gd name="connsiteY101" fmla="*/ 4096257 h 6858000"/>
              <a:gd name="connsiteX102" fmla="*/ 340786 w 5734864"/>
              <a:gd name="connsiteY102" fmla="*/ 4321136 h 6858000"/>
              <a:gd name="connsiteX103" fmla="*/ 343158 w 5734864"/>
              <a:gd name="connsiteY103" fmla="*/ 4429174 h 6858000"/>
              <a:gd name="connsiteX104" fmla="*/ 334599 w 5734864"/>
              <a:gd name="connsiteY104" fmla="*/ 4449938 h 6858000"/>
              <a:gd name="connsiteX105" fmla="*/ 332890 w 5734864"/>
              <a:gd name="connsiteY105" fmla="*/ 4453515 h 6858000"/>
              <a:gd name="connsiteX106" fmla="*/ 331105 w 5734864"/>
              <a:gd name="connsiteY106" fmla="*/ 4467941 h 6858000"/>
              <a:gd name="connsiteX107" fmla="*/ 324289 w 5734864"/>
              <a:gd name="connsiteY107" fmla="*/ 4471861 h 6858000"/>
              <a:gd name="connsiteX108" fmla="*/ 317079 w 5734864"/>
              <a:gd name="connsiteY108" fmla="*/ 4493468 h 6858000"/>
              <a:gd name="connsiteX109" fmla="*/ 315557 w 5734864"/>
              <a:gd name="connsiteY109" fmla="*/ 4520067 h 6858000"/>
              <a:gd name="connsiteX110" fmla="*/ 315240 w 5734864"/>
              <a:gd name="connsiteY110" fmla="*/ 4536872 h 6858000"/>
              <a:gd name="connsiteX111" fmla="*/ 316200 w 5734864"/>
              <a:gd name="connsiteY111" fmla="*/ 4538297 h 6858000"/>
              <a:gd name="connsiteX112" fmla="*/ 317507 w 5734864"/>
              <a:gd name="connsiteY112" fmla="*/ 4547582 h 6858000"/>
              <a:gd name="connsiteX113" fmla="*/ 323078 w 5734864"/>
              <a:gd name="connsiteY113" fmla="*/ 4592102 h 6858000"/>
              <a:gd name="connsiteX114" fmla="*/ 328722 w 5734864"/>
              <a:gd name="connsiteY114" fmla="*/ 4667914 h 6858000"/>
              <a:gd name="connsiteX115" fmla="*/ 335597 w 5734864"/>
              <a:gd name="connsiteY115" fmla="*/ 4695035 h 6858000"/>
              <a:gd name="connsiteX116" fmla="*/ 339485 w 5734864"/>
              <a:gd name="connsiteY116" fmla="*/ 4695979 h 6858000"/>
              <a:gd name="connsiteX117" fmla="*/ 341089 w 5734864"/>
              <a:gd name="connsiteY117" fmla="*/ 4704268 h 6858000"/>
              <a:gd name="connsiteX118" fmla="*/ 342177 w 5734864"/>
              <a:gd name="connsiteY118" fmla="*/ 4706060 h 6858000"/>
              <a:gd name="connsiteX119" fmla="*/ 347751 w 5734864"/>
              <a:gd name="connsiteY119" fmla="*/ 4716754 h 6858000"/>
              <a:gd name="connsiteX120" fmla="*/ 344125 w 5734864"/>
              <a:gd name="connsiteY120" fmla="*/ 4764669 h 6858000"/>
              <a:gd name="connsiteX121" fmla="*/ 340188 w 5734864"/>
              <a:gd name="connsiteY121" fmla="*/ 4779386 h 6858000"/>
              <a:gd name="connsiteX122" fmla="*/ 335146 w 5734864"/>
              <a:gd name="connsiteY122" fmla="*/ 4787491 h 6858000"/>
              <a:gd name="connsiteX123" fmla="*/ 319124 w 5734864"/>
              <a:gd name="connsiteY123" fmla="*/ 4843514 h 6858000"/>
              <a:gd name="connsiteX124" fmla="*/ 305956 w 5734864"/>
              <a:gd name="connsiteY124" fmla="*/ 4881505 h 6858000"/>
              <a:gd name="connsiteX125" fmla="*/ 301062 w 5734864"/>
              <a:gd name="connsiteY125" fmla="*/ 4889332 h 6858000"/>
              <a:gd name="connsiteX126" fmla="*/ 302141 w 5734864"/>
              <a:gd name="connsiteY126" fmla="*/ 4899400 h 6858000"/>
              <a:gd name="connsiteX127" fmla="*/ 304424 w 5734864"/>
              <a:gd name="connsiteY127" fmla="*/ 4902664 h 6858000"/>
              <a:gd name="connsiteX128" fmla="*/ 293123 w 5734864"/>
              <a:gd name="connsiteY128" fmla="*/ 4932769 h 6858000"/>
              <a:gd name="connsiteX129" fmla="*/ 292275 w 5734864"/>
              <a:gd name="connsiteY129" fmla="*/ 4936482 h 6858000"/>
              <a:gd name="connsiteX130" fmla="*/ 288304 w 5734864"/>
              <a:gd name="connsiteY130" fmla="*/ 4962325 h 6858000"/>
              <a:gd name="connsiteX131" fmla="*/ 287420 w 5734864"/>
              <a:gd name="connsiteY131" fmla="*/ 5042193 h 6858000"/>
              <a:gd name="connsiteX132" fmla="*/ 287020 w 5734864"/>
              <a:gd name="connsiteY132" fmla="*/ 5065655 h 6858000"/>
              <a:gd name="connsiteX133" fmla="*/ 288488 w 5734864"/>
              <a:gd name="connsiteY133" fmla="*/ 5082216 h 6858000"/>
              <a:gd name="connsiteX134" fmla="*/ 282763 w 5734864"/>
              <a:gd name="connsiteY134" fmla="*/ 5127114 h 6858000"/>
              <a:gd name="connsiteX135" fmla="*/ 269316 w 5734864"/>
              <a:gd name="connsiteY135" fmla="*/ 5202682 h 6858000"/>
              <a:gd name="connsiteX136" fmla="*/ 269174 w 5734864"/>
              <a:gd name="connsiteY136" fmla="*/ 5230835 h 6858000"/>
              <a:gd name="connsiteX137" fmla="*/ 272679 w 5734864"/>
              <a:gd name="connsiteY137" fmla="*/ 5232660 h 6858000"/>
              <a:gd name="connsiteX138" fmla="*/ 272160 w 5734864"/>
              <a:gd name="connsiteY138" fmla="*/ 5241150 h 6858000"/>
              <a:gd name="connsiteX139" fmla="*/ 272760 w 5734864"/>
              <a:gd name="connsiteY139" fmla="*/ 5243156 h 6858000"/>
              <a:gd name="connsiteX140" fmla="*/ 275462 w 5734864"/>
              <a:gd name="connsiteY140" fmla="*/ 5254919 h 6858000"/>
              <a:gd name="connsiteX141" fmla="*/ 262897 w 5734864"/>
              <a:gd name="connsiteY141" fmla="*/ 5286259 h 6858000"/>
              <a:gd name="connsiteX142" fmla="*/ 252761 w 5734864"/>
              <a:gd name="connsiteY142" fmla="*/ 5357801 h 6858000"/>
              <a:gd name="connsiteX143" fmla="*/ 242360 w 5734864"/>
              <a:gd name="connsiteY143" fmla="*/ 5460080 h 6858000"/>
              <a:gd name="connsiteX144" fmla="*/ 229880 w 5734864"/>
              <a:gd name="connsiteY144" fmla="*/ 5539714 h 6858000"/>
              <a:gd name="connsiteX145" fmla="*/ 204283 w 5734864"/>
              <a:gd name="connsiteY145" fmla="*/ 5639080 h 6858000"/>
              <a:gd name="connsiteX146" fmla="*/ 198948 w 5734864"/>
              <a:gd name="connsiteY146" fmla="*/ 5710958 h 6858000"/>
              <a:gd name="connsiteX147" fmla="*/ 192367 w 5734864"/>
              <a:gd name="connsiteY147" fmla="*/ 5719859 h 6858000"/>
              <a:gd name="connsiteX148" fmla="*/ 188035 w 5734864"/>
              <a:gd name="connsiteY148" fmla="*/ 5729935 h 6858000"/>
              <a:gd name="connsiteX149" fmla="*/ 188428 w 5734864"/>
              <a:gd name="connsiteY149" fmla="*/ 5731182 h 6858000"/>
              <a:gd name="connsiteX150" fmla="*/ 181635 w 5734864"/>
              <a:gd name="connsiteY150" fmla="*/ 5753538 h 6858000"/>
              <a:gd name="connsiteX151" fmla="*/ 169744 w 5734864"/>
              <a:gd name="connsiteY151" fmla="*/ 5796307 h 6858000"/>
              <a:gd name="connsiteX152" fmla="*/ 170351 w 5734864"/>
              <a:gd name="connsiteY152" fmla="*/ 5796644 h 6858000"/>
              <a:gd name="connsiteX153" fmla="*/ 171559 w 5734864"/>
              <a:gd name="connsiteY153" fmla="*/ 5803435 h 6858000"/>
              <a:gd name="connsiteX154" fmla="*/ 172284 w 5734864"/>
              <a:gd name="connsiteY154" fmla="*/ 5816391 h 6858000"/>
              <a:gd name="connsiteX155" fmla="*/ 182542 w 5734864"/>
              <a:gd name="connsiteY155" fmla="*/ 5846382 h 6858000"/>
              <a:gd name="connsiteX156" fmla="*/ 175877 w 5734864"/>
              <a:gd name="connsiteY156" fmla="*/ 5871336 h 6858000"/>
              <a:gd name="connsiteX157" fmla="*/ 174910 w 5734864"/>
              <a:gd name="connsiteY157" fmla="*/ 5876376 h 6858000"/>
              <a:gd name="connsiteX158" fmla="*/ 175047 w 5734864"/>
              <a:gd name="connsiteY158" fmla="*/ 5876483 h 6858000"/>
              <a:gd name="connsiteX159" fmla="*/ 174335 w 5734864"/>
              <a:gd name="connsiteY159" fmla="*/ 5881814 h 6858000"/>
              <a:gd name="connsiteX160" fmla="*/ 171273 w 5734864"/>
              <a:gd name="connsiteY160" fmla="*/ 5895339 h 6858000"/>
              <a:gd name="connsiteX161" fmla="*/ 171658 w 5734864"/>
              <a:gd name="connsiteY161" fmla="*/ 5898749 h 6858000"/>
              <a:gd name="connsiteX162" fmla="*/ 174658 w 5734864"/>
              <a:gd name="connsiteY162" fmla="*/ 5919558 h 6858000"/>
              <a:gd name="connsiteX163" fmla="*/ 169099 w 5734864"/>
              <a:gd name="connsiteY163" fmla="*/ 5984417 h 6858000"/>
              <a:gd name="connsiteX164" fmla="*/ 162007 w 5734864"/>
              <a:gd name="connsiteY164" fmla="*/ 6049043 h 6858000"/>
              <a:gd name="connsiteX165" fmla="*/ 156875 w 5734864"/>
              <a:gd name="connsiteY165" fmla="*/ 6114000 h 6858000"/>
              <a:gd name="connsiteX166" fmla="*/ 165441 w 5734864"/>
              <a:gd name="connsiteY166" fmla="*/ 6146938 h 6858000"/>
              <a:gd name="connsiteX167" fmla="*/ 165177 w 5734864"/>
              <a:gd name="connsiteY167" fmla="*/ 6150658 h 6858000"/>
              <a:gd name="connsiteX168" fmla="*/ 161772 w 5734864"/>
              <a:gd name="connsiteY168" fmla="*/ 6160011 h 6858000"/>
              <a:gd name="connsiteX169" fmla="*/ 160051 w 5734864"/>
              <a:gd name="connsiteY169" fmla="*/ 6163393 h 6858000"/>
              <a:gd name="connsiteX170" fmla="*/ 158473 w 5734864"/>
              <a:gd name="connsiteY170" fmla="*/ 6168628 h 6858000"/>
              <a:gd name="connsiteX171" fmla="*/ 158573 w 5734864"/>
              <a:gd name="connsiteY171" fmla="*/ 6168799 h 6858000"/>
              <a:gd name="connsiteX172" fmla="*/ 146463 w 5734864"/>
              <a:gd name="connsiteY172" fmla="*/ 6196671 h 6858000"/>
              <a:gd name="connsiteX173" fmla="*/ 150209 w 5734864"/>
              <a:gd name="connsiteY173" fmla="*/ 6232365 h 6858000"/>
              <a:gd name="connsiteX174" fmla="*/ 148544 w 5734864"/>
              <a:gd name="connsiteY174" fmla="*/ 6246162 h 6858000"/>
              <a:gd name="connsiteX175" fmla="*/ 148403 w 5734864"/>
              <a:gd name="connsiteY175" fmla="*/ 6253754 h 6858000"/>
              <a:gd name="connsiteX176" fmla="*/ 138880 w 5734864"/>
              <a:gd name="connsiteY176" fmla="*/ 6276449 h 6858000"/>
              <a:gd name="connsiteX177" fmla="*/ 138683 w 5734864"/>
              <a:gd name="connsiteY177" fmla="*/ 6279721 h 6858000"/>
              <a:gd name="connsiteX178" fmla="*/ 130721 w 5734864"/>
              <a:gd name="connsiteY178" fmla="*/ 6293675 h 6858000"/>
              <a:gd name="connsiteX179" fmla="*/ 120717 w 5734864"/>
              <a:gd name="connsiteY179" fmla="*/ 6313967 h 6858000"/>
              <a:gd name="connsiteX180" fmla="*/ 120841 w 5734864"/>
              <a:gd name="connsiteY180" fmla="*/ 6315437 h 6858000"/>
              <a:gd name="connsiteX181" fmla="*/ 115208 w 5734864"/>
              <a:gd name="connsiteY181" fmla="*/ 6324024 h 6858000"/>
              <a:gd name="connsiteX182" fmla="*/ 101217 w 5734864"/>
              <a:gd name="connsiteY182" fmla="*/ 6365923 h 6858000"/>
              <a:gd name="connsiteX183" fmla="*/ 74946 w 5734864"/>
              <a:gd name="connsiteY183" fmla="*/ 6556817 h 6858000"/>
              <a:gd name="connsiteX184" fmla="*/ 16001 w 5734864"/>
              <a:gd name="connsiteY184" fmla="*/ 6808678 h 6858000"/>
              <a:gd name="connsiteX185" fmla="*/ 0 w 5734864"/>
              <a:gd name="connsiteY185" fmla="*/ 6858000 h 6858000"/>
              <a:gd name="connsiteX186" fmla="*/ 5734864 w 5734864"/>
              <a:gd name="connsiteY186" fmla="*/ 6858000 h 6858000"/>
              <a:gd name="connsiteX187" fmla="*/ 5734864 w 5734864"/>
              <a:gd name="connsiteY18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Lst>
            <a:rect l="l" t="t" r="r" b="b"/>
            <a:pathLst>
              <a:path w="5734864" h="6858000">
                <a:moveTo>
                  <a:pt x="5734864" y="0"/>
                </a:moveTo>
                <a:lnTo>
                  <a:pt x="771611" y="0"/>
                </a:lnTo>
                <a:cubicBezTo>
                  <a:pt x="771634" y="16369"/>
                  <a:pt x="771656" y="32739"/>
                  <a:pt x="771679" y="49108"/>
                </a:cubicBezTo>
                <a:cubicBezTo>
                  <a:pt x="775201" y="55622"/>
                  <a:pt x="788724" y="196721"/>
                  <a:pt x="794248" y="200968"/>
                </a:cubicBezTo>
                <a:lnTo>
                  <a:pt x="801749" y="414071"/>
                </a:lnTo>
                <a:cubicBezTo>
                  <a:pt x="807329" y="440933"/>
                  <a:pt x="835107" y="598697"/>
                  <a:pt x="818548" y="585467"/>
                </a:cubicBezTo>
                <a:cubicBezTo>
                  <a:pt x="856197" y="664140"/>
                  <a:pt x="837895" y="708473"/>
                  <a:pt x="857476" y="800623"/>
                </a:cubicBezTo>
                <a:cubicBezTo>
                  <a:pt x="822401" y="857344"/>
                  <a:pt x="855723" y="824571"/>
                  <a:pt x="851083" y="878903"/>
                </a:cubicBezTo>
                <a:cubicBezTo>
                  <a:pt x="884811" y="859448"/>
                  <a:pt x="834648" y="946397"/>
                  <a:pt x="873564" y="943826"/>
                </a:cubicBezTo>
                <a:cubicBezTo>
                  <a:pt x="871487" y="953795"/>
                  <a:pt x="868248" y="963533"/>
                  <a:pt x="864705" y="973328"/>
                </a:cubicBezTo>
                <a:lnTo>
                  <a:pt x="862869" y="978457"/>
                </a:lnTo>
                <a:lnTo>
                  <a:pt x="862233" y="998041"/>
                </a:lnTo>
                <a:lnTo>
                  <a:pt x="853665" y="1004750"/>
                </a:lnTo>
                <a:lnTo>
                  <a:pt x="847865" y="1070795"/>
                </a:lnTo>
                <a:cubicBezTo>
                  <a:pt x="870234" y="1110486"/>
                  <a:pt x="833172" y="1190441"/>
                  <a:pt x="862786" y="1238994"/>
                </a:cubicBezTo>
                <a:cubicBezTo>
                  <a:pt x="864699" y="1290599"/>
                  <a:pt x="860615" y="1347716"/>
                  <a:pt x="859345" y="1380427"/>
                </a:cubicBezTo>
                <a:cubicBezTo>
                  <a:pt x="845703" y="1396391"/>
                  <a:pt x="873184" y="1435525"/>
                  <a:pt x="855172" y="1435262"/>
                </a:cubicBezTo>
                <a:lnTo>
                  <a:pt x="860494" y="1453861"/>
                </a:lnTo>
                <a:lnTo>
                  <a:pt x="853731" y="1467047"/>
                </a:lnTo>
                <a:cubicBezTo>
                  <a:pt x="846549" y="1480528"/>
                  <a:pt x="841728" y="1491093"/>
                  <a:pt x="845847" y="1502307"/>
                </a:cubicBezTo>
                <a:lnTo>
                  <a:pt x="817613" y="1565166"/>
                </a:lnTo>
                <a:cubicBezTo>
                  <a:pt x="805468" y="1557258"/>
                  <a:pt x="816534" y="1596564"/>
                  <a:pt x="804223" y="1601941"/>
                </a:cubicBezTo>
                <a:cubicBezTo>
                  <a:pt x="794287" y="1604654"/>
                  <a:pt x="795328" y="1617209"/>
                  <a:pt x="791773" y="1627005"/>
                </a:cubicBezTo>
                <a:cubicBezTo>
                  <a:pt x="781684" y="1634393"/>
                  <a:pt x="772978" y="1683187"/>
                  <a:pt x="774645" y="1699922"/>
                </a:cubicBezTo>
                <a:cubicBezTo>
                  <a:pt x="785341" y="1746767"/>
                  <a:pt x="744845" y="1787099"/>
                  <a:pt x="752343" y="1824604"/>
                </a:cubicBezTo>
                <a:cubicBezTo>
                  <a:pt x="751502" y="1834578"/>
                  <a:pt x="749297" y="1842929"/>
                  <a:pt x="746254" y="1850222"/>
                </a:cubicBezTo>
                <a:lnTo>
                  <a:pt x="728600" y="1869603"/>
                </a:lnTo>
                <a:lnTo>
                  <a:pt x="724396" y="1883104"/>
                </a:lnTo>
                <a:lnTo>
                  <a:pt x="722165" y="1885924"/>
                </a:lnTo>
                <a:lnTo>
                  <a:pt x="721338" y="1887123"/>
                </a:lnTo>
                <a:lnTo>
                  <a:pt x="714840" y="1902274"/>
                </a:lnTo>
                <a:lnTo>
                  <a:pt x="722847" y="1929891"/>
                </a:lnTo>
                <a:lnTo>
                  <a:pt x="714660" y="1982709"/>
                </a:lnTo>
                <a:cubicBezTo>
                  <a:pt x="727725" y="2006201"/>
                  <a:pt x="714739" y="1997091"/>
                  <a:pt x="710759" y="2013010"/>
                </a:cubicBezTo>
                <a:cubicBezTo>
                  <a:pt x="707970" y="2027531"/>
                  <a:pt x="700788" y="2054714"/>
                  <a:pt x="697927" y="2069833"/>
                </a:cubicBezTo>
                <a:cubicBezTo>
                  <a:pt x="685211" y="2080229"/>
                  <a:pt x="698762" y="2088241"/>
                  <a:pt x="693594" y="2103731"/>
                </a:cubicBezTo>
                <a:cubicBezTo>
                  <a:pt x="688481" y="2110649"/>
                  <a:pt x="687183" y="2115973"/>
                  <a:pt x="691109" y="2124027"/>
                </a:cubicBezTo>
                <a:cubicBezTo>
                  <a:pt x="666413" y="2155740"/>
                  <a:pt x="688031" y="2144874"/>
                  <a:pt x="676593" y="2176182"/>
                </a:cubicBezTo>
                <a:cubicBezTo>
                  <a:pt x="665190" y="2202944"/>
                  <a:pt x="656416" y="2233857"/>
                  <a:pt x="633227" y="2258036"/>
                </a:cubicBezTo>
                <a:cubicBezTo>
                  <a:pt x="626930" y="2262191"/>
                  <a:pt x="623498" y="2274069"/>
                  <a:pt x="625564" y="2284567"/>
                </a:cubicBezTo>
                <a:cubicBezTo>
                  <a:pt x="625918" y="2286374"/>
                  <a:pt x="626427" y="2288071"/>
                  <a:pt x="627074" y="2289605"/>
                </a:cubicBezTo>
                <a:cubicBezTo>
                  <a:pt x="619029" y="2296628"/>
                  <a:pt x="616453" y="2303188"/>
                  <a:pt x="614574" y="2308717"/>
                </a:cubicBezTo>
                <a:lnTo>
                  <a:pt x="606890" y="2320662"/>
                </a:lnTo>
                <a:lnTo>
                  <a:pt x="605558" y="2327897"/>
                </a:lnTo>
                <a:lnTo>
                  <a:pt x="602202" y="2357749"/>
                </a:lnTo>
                <a:lnTo>
                  <a:pt x="600213" y="2364905"/>
                </a:lnTo>
                <a:lnTo>
                  <a:pt x="597160" y="2388351"/>
                </a:lnTo>
                <a:lnTo>
                  <a:pt x="597982" y="2402296"/>
                </a:lnTo>
                <a:lnTo>
                  <a:pt x="593150" y="2420015"/>
                </a:lnTo>
                <a:cubicBezTo>
                  <a:pt x="593044" y="2420926"/>
                  <a:pt x="592939" y="2421838"/>
                  <a:pt x="592833" y="2422749"/>
                </a:cubicBezTo>
                <a:lnTo>
                  <a:pt x="594479" y="2426002"/>
                </a:lnTo>
                <a:cubicBezTo>
                  <a:pt x="594168" y="2427683"/>
                  <a:pt x="593118" y="2429721"/>
                  <a:pt x="591963" y="2431950"/>
                </a:cubicBezTo>
                <a:cubicBezTo>
                  <a:pt x="591823" y="2432599"/>
                  <a:pt x="591684" y="2433248"/>
                  <a:pt x="591544" y="2433897"/>
                </a:cubicBezTo>
                <a:lnTo>
                  <a:pt x="589519" y="2451398"/>
                </a:lnTo>
                <a:cubicBezTo>
                  <a:pt x="589692" y="2452777"/>
                  <a:pt x="589864" y="2454157"/>
                  <a:pt x="590037" y="2455536"/>
                </a:cubicBezTo>
                <a:lnTo>
                  <a:pt x="588179" y="2462981"/>
                </a:lnTo>
                <a:lnTo>
                  <a:pt x="583434" y="2503991"/>
                </a:lnTo>
                <a:cubicBezTo>
                  <a:pt x="576530" y="2566058"/>
                  <a:pt x="570433" y="2625224"/>
                  <a:pt x="567942" y="2652936"/>
                </a:cubicBezTo>
                <a:cubicBezTo>
                  <a:pt x="570864" y="2658290"/>
                  <a:pt x="572739" y="2664095"/>
                  <a:pt x="573869" y="2670188"/>
                </a:cubicBezTo>
                <a:lnTo>
                  <a:pt x="575243" y="2688114"/>
                </a:lnTo>
                <a:lnTo>
                  <a:pt x="573824" y="2689856"/>
                </a:lnTo>
                <a:cubicBezTo>
                  <a:pt x="569972" y="2698471"/>
                  <a:pt x="569572" y="2704494"/>
                  <a:pt x="570699" y="2709353"/>
                </a:cubicBezTo>
                <a:lnTo>
                  <a:pt x="573192" y="2714527"/>
                </a:lnTo>
                <a:cubicBezTo>
                  <a:pt x="572809" y="2719080"/>
                  <a:pt x="572427" y="2723634"/>
                  <a:pt x="572044" y="2728187"/>
                </a:cubicBezTo>
                <a:cubicBezTo>
                  <a:pt x="572184" y="2737412"/>
                  <a:pt x="572325" y="2746638"/>
                  <a:pt x="572465" y="2755863"/>
                </a:cubicBezTo>
                <a:lnTo>
                  <a:pt x="570028" y="2760324"/>
                </a:lnTo>
                <a:lnTo>
                  <a:pt x="566748" y="2800948"/>
                </a:lnTo>
                <a:lnTo>
                  <a:pt x="565509" y="2801167"/>
                </a:lnTo>
                <a:cubicBezTo>
                  <a:pt x="562655" y="2802587"/>
                  <a:pt x="560408" y="2805381"/>
                  <a:pt x="559367" y="2811129"/>
                </a:cubicBezTo>
                <a:cubicBezTo>
                  <a:pt x="543471" y="2797318"/>
                  <a:pt x="552020" y="2812773"/>
                  <a:pt x="550354" y="2830949"/>
                </a:cubicBezTo>
                <a:cubicBezTo>
                  <a:pt x="525292" y="2813553"/>
                  <a:pt x="531129" y="2868192"/>
                  <a:pt x="514795" y="2872433"/>
                </a:cubicBezTo>
                <a:lnTo>
                  <a:pt x="509875" y="2923099"/>
                </a:lnTo>
                <a:lnTo>
                  <a:pt x="509577" y="2923197"/>
                </a:lnTo>
                <a:cubicBezTo>
                  <a:pt x="508704" y="2924865"/>
                  <a:pt x="508038" y="2927556"/>
                  <a:pt x="507597" y="2931868"/>
                </a:cubicBezTo>
                <a:cubicBezTo>
                  <a:pt x="507524" y="2934019"/>
                  <a:pt x="507452" y="2936171"/>
                  <a:pt x="507379" y="2938322"/>
                </a:cubicBezTo>
                <a:lnTo>
                  <a:pt x="504725" y="2954519"/>
                </a:lnTo>
                <a:lnTo>
                  <a:pt x="502018" y="2959643"/>
                </a:lnTo>
                <a:lnTo>
                  <a:pt x="498360" y="2961019"/>
                </a:lnTo>
                <a:lnTo>
                  <a:pt x="498483" y="2962590"/>
                </a:lnTo>
                <a:cubicBezTo>
                  <a:pt x="502388" y="2975027"/>
                  <a:pt x="510202" y="2980016"/>
                  <a:pt x="484403" y="2990538"/>
                </a:cubicBezTo>
                <a:cubicBezTo>
                  <a:pt x="489425" y="3018352"/>
                  <a:pt x="474337" y="3021029"/>
                  <a:pt x="463075" y="3055956"/>
                </a:cubicBezTo>
                <a:cubicBezTo>
                  <a:pt x="469487" y="3072485"/>
                  <a:pt x="464165" y="3083955"/>
                  <a:pt x="455013" y="3094482"/>
                </a:cubicBezTo>
                <a:cubicBezTo>
                  <a:pt x="453131" y="3130054"/>
                  <a:pt x="437643" y="3160106"/>
                  <a:pt x="428391" y="3198850"/>
                </a:cubicBezTo>
                <a:lnTo>
                  <a:pt x="401440" y="3307560"/>
                </a:lnTo>
                <a:lnTo>
                  <a:pt x="386076" y="3373943"/>
                </a:lnTo>
                <a:cubicBezTo>
                  <a:pt x="386236" y="3376061"/>
                  <a:pt x="380537" y="3378856"/>
                  <a:pt x="374726" y="3381364"/>
                </a:cubicBezTo>
                <a:lnTo>
                  <a:pt x="369145" y="3383729"/>
                </a:lnTo>
                <a:lnTo>
                  <a:pt x="364294" y="3414159"/>
                </a:lnTo>
                <a:lnTo>
                  <a:pt x="366450" y="3436925"/>
                </a:lnTo>
                <a:lnTo>
                  <a:pt x="351743" y="3521619"/>
                </a:lnTo>
                <a:lnTo>
                  <a:pt x="345784" y="3603757"/>
                </a:lnTo>
                <a:cubicBezTo>
                  <a:pt x="345255" y="3619979"/>
                  <a:pt x="344727" y="3636202"/>
                  <a:pt x="344198" y="3652424"/>
                </a:cubicBezTo>
                <a:lnTo>
                  <a:pt x="352450" y="3665222"/>
                </a:lnTo>
                <a:lnTo>
                  <a:pt x="342621" y="3700804"/>
                </a:lnTo>
                <a:lnTo>
                  <a:pt x="341514" y="3734774"/>
                </a:lnTo>
                <a:cubicBezTo>
                  <a:pt x="341212" y="3751567"/>
                  <a:pt x="340909" y="3768360"/>
                  <a:pt x="340607" y="3785153"/>
                </a:cubicBezTo>
                <a:cubicBezTo>
                  <a:pt x="340640" y="3786161"/>
                  <a:pt x="340674" y="3787169"/>
                  <a:pt x="340707" y="3788177"/>
                </a:cubicBezTo>
                <a:cubicBezTo>
                  <a:pt x="340592" y="3791719"/>
                  <a:pt x="340476" y="3795261"/>
                  <a:pt x="340361" y="3798803"/>
                </a:cubicBezTo>
                <a:cubicBezTo>
                  <a:pt x="340121" y="3812119"/>
                  <a:pt x="339882" y="3825434"/>
                  <a:pt x="339642" y="3838750"/>
                </a:cubicBezTo>
                <a:cubicBezTo>
                  <a:pt x="337363" y="3949044"/>
                  <a:pt x="361794" y="3960437"/>
                  <a:pt x="360295" y="4015196"/>
                </a:cubicBezTo>
                <a:lnTo>
                  <a:pt x="339043" y="4052778"/>
                </a:lnTo>
                <a:lnTo>
                  <a:pt x="339343" y="4096257"/>
                </a:lnTo>
                <a:cubicBezTo>
                  <a:pt x="362058" y="4159145"/>
                  <a:pt x="332404" y="4250479"/>
                  <a:pt x="340786" y="4321136"/>
                </a:cubicBezTo>
                <a:cubicBezTo>
                  <a:pt x="341421" y="4376624"/>
                  <a:pt x="344189" y="4407708"/>
                  <a:pt x="343158" y="4429174"/>
                </a:cubicBezTo>
                <a:cubicBezTo>
                  <a:pt x="340948" y="4436304"/>
                  <a:pt x="337887" y="4443121"/>
                  <a:pt x="334599" y="4449938"/>
                </a:cubicBezTo>
                <a:lnTo>
                  <a:pt x="332890" y="4453515"/>
                </a:lnTo>
                <a:lnTo>
                  <a:pt x="331105" y="4467941"/>
                </a:lnTo>
                <a:lnTo>
                  <a:pt x="324289" y="4471861"/>
                </a:lnTo>
                <a:lnTo>
                  <a:pt x="317079" y="4493468"/>
                </a:lnTo>
                <a:cubicBezTo>
                  <a:pt x="315353" y="4501584"/>
                  <a:pt x="314639" y="4510343"/>
                  <a:pt x="315557" y="4520067"/>
                </a:cubicBezTo>
                <a:cubicBezTo>
                  <a:pt x="315451" y="4525669"/>
                  <a:pt x="315346" y="4531270"/>
                  <a:pt x="315240" y="4536872"/>
                </a:cubicBezTo>
                <a:lnTo>
                  <a:pt x="316200" y="4538297"/>
                </a:lnTo>
                <a:cubicBezTo>
                  <a:pt x="316738" y="4541182"/>
                  <a:pt x="316785" y="4544563"/>
                  <a:pt x="317507" y="4547582"/>
                </a:cubicBezTo>
                <a:cubicBezTo>
                  <a:pt x="322716" y="4552468"/>
                  <a:pt x="324912" y="4582137"/>
                  <a:pt x="323078" y="4592102"/>
                </a:cubicBezTo>
                <a:cubicBezTo>
                  <a:pt x="314597" y="4619728"/>
                  <a:pt x="334923" y="4645745"/>
                  <a:pt x="328722" y="4667914"/>
                </a:cubicBezTo>
                <a:cubicBezTo>
                  <a:pt x="330810" y="4685069"/>
                  <a:pt x="333803" y="4690356"/>
                  <a:pt x="335597" y="4695035"/>
                </a:cubicBezTo>
                <a:lnTo>
                  <a:pt x="339485" y="4695979"/>
                </a:lnTo>
                <a:lnTo>
                  <a:pt x="341089" y="4704268"/>
                </a:lnTo>
                <a:lnTo>
                  <a:pt x="342177" y="4706060"/>
                </a:lnTo>
                <a:cubicBezTo>
                  <a:pt x="344268" y="4709474"/>
                  <a:pt x="346234" y="4712931"/>
                  <a:pt x="347751" y="4716754"/>
                </a:cubicBezTo>
                <a:lnTo>
                  <a:pt x="344125" y="4764669"/>
                </a:lnTo>
                <a:lnTo>
                  <a:pt x="340188" y="4779386"/>
                </a:lnTo>
                <a:lnTo>
                  <a:pt x="335146" y="4787491"/>
                </a:lnTo>
                <a:lnTo>
                  <a:pt x="319124" y="4843514"/>
                </a:lnTo>
                <a:lnTo>
                  <a:pt x="305956" y="4881505"/>
                </a:lnTo>
                <a:lnTo>
                  <a:pt x="301062" y="4889332"/>
                </a:lnTo>
                <a:lnTo>
                  <a:pt x="302141" y="4899400"/>
                </a:lnTo>
                <a:cubicBezTo>
                  <a:pt x="302767" y="4900706"/>
                  <a:pt x="303536" y="4901803"/>
                  <a:pt x="304424" y="4902664"/>
                </a:cubicBezTo>
                <a:lnTo>
                  <a:pt x="293123" y="4932769"/>
                </a:lnTo>
                <a:lnTo>
                  <a:pt x="292275" y="4936482"/>
                </a:lnTo>
                <a:lnTo>
                  <a:pt x="288304" y="4962325"/>
                </a:lnTo>
                <a:cubicBezTo>
                  <a:pt x="288009" y="4988948"/>
                  <a:pt x="287715" y="5015570"/>
                  <a:pt x="287420" y="5042193"/>
                </a:cubicBezTo>
                <a:cubicBezTo>
                  <a:pt x="295373" y="5039737"/>
                  <a:pt x="281659" y="5060438"/>
                  <a:pt x="287020" y="5065655"/>
                </a:cubicBezTo>
                <a:cubicBezTo>
                  <a:pt x="291675" y="5068928"/>
                  <a:pt x="288601" y="5075970"/>
                  <a:pt x="288488" y="5082216"/>
                </a:cubicBezTo>
                <a:cubicBezTo>
                  <a:pt x="292282" y="5088207"/>
                  <a:pt x="287008" y="5117775"/>
                  <a:pt x="282763" y="5127114"/>
                </a:cubicBezTo>
                <a:cubicBezTo>
                  <a:pt x="267723" y="5152218"/>
                  <a:pt x="280799" y="5182399"/>
                  <a:pt x="269316" y="5202682"/>
                </a:cubicBezTo>
                <a:cubicBezTo>
                  <a:pt x="267050" y="5219969"/>
                  <a:pt x="268614" y="5225841"/>
                  <a:pt x="269174" y="5230835"/>
                </a:cubicBezTo>
                <a:lnTo>
                  <a:pt x="272679" y="5232660"/>
                </a:lnTo>
                <a:lnTo>
                  <a:pt x="272160" y="5241150"/>
                </a:lnTo>
                <a:lnTo>
                  <a:pt x="272760" y="5243156"/>
                </a:lnTo>
                <a:cubicBezTo>
                  <a:pt x="273922" y="5246984"/>
                  <a:pt x="274952" y="5250824"/>
                  <a:pt x="275462" y="5254919"/>
                </a:cubicBezTo>
                <a:cubicBezTo>
                  <a:pt x="258407" y="5258851"/>
                  <a:pt x="276976" y="5290392"/>
                  <a:pt x="262897" y="5286259"/>
                </a:cubicBezTo>
                <a:cubicBezTo>
                  <a:pt x="262724" y="5309439"/>
                  <a:pt x="239612" y="5337531"/>
                  <a:pt x="252761" y="5357801"/>
                </a:cubicBezTo>
                <a:cubicBezTo>
                  <a:pt x="248775" y="5392256"/>
                  <a:pt x="247799" y="5423412"/>
                  <a:pt x="242360" y="5460080"/>
                </a:cubicBezTo>
                <a:cubicBezTo>
                  <a:pt x="232632" y="5488478"/>
                  <a:pt x="242025" y="5519143"/>
                  <a:pt x="229880" y="5539714"/>
                </a:cubicBezTo>
                <a:cubicBezTo>
                  <a:pt x="230558" y="5572454"/>
                  <a:pt x="222150" y="5613340"/>
                  <a:pt x="204283" y="5639080"/>
                </a:cubicBezTo>
                <a:cubicBezTo>
                  <a:pt x="201596" y="5674226"/>
                  <a:pt x="191051" y="5680198"/>
                  <a:pt x="198948" y="5710958"/>
                </a:cubicBezTo>
                <a:cubicBezTo>
                  <a:pt x="196338" y="5713534"/>
                  <a:pt x="194185" y="5716550"/>
                  <a:pt x="192367" y="5719859"/>
                </a:cubicBezTo>
                <a:lnTo>
                  <a:pt x="188035" y="5729935"/>
                </a:lnTo>
                <a:lnTo>
                  <a:pt x="188428" y="5731182"/>
                </a:lnTo>
                <a:lnTo>
                  <a:pt x="181635" y="5753538"/>
                </a:lnTo>
                <a:lnTo>
                  <a:pt x="169744" y="5796307"/>
                </a:lnTo>
                <a:lnTo>
                  <a:pt x="170351" y="5796644"/>
                </a:lnTo>
                <a:cubicBezTo>
                  <a:pt x="171558" y="5797954"/>
                  <a:pt x="172173" y="5799948"/>
                  <a:pt x="171559" y="5803435"/>
                </a:cubicBezTo>
                <a:cubicBezTo>
                  <a:pt x="182664" y="5798231"/>
                  <a:pt x="175075" y="5805646"/>
                  <a:pt x="172284" y="5816391"/>
                </a:cubicBezTo>
                <a:cubicBezTo>
                  <a:pt x="188911" y="5810703"/>
                  <a:pt x="174844" y="5841128"/>
                  <a:pt x="182542" y="5846382"/>
                </a:cubicBezTo>
                <a:cubicBezTo>
                  <a:pt x="180118" y="5854404"/>
                  <a:pt x="177856" y="5862781"/>
                  <a:pt x="175877" y="5871336"/>
                </a:cubicBezTo>
                <a:lnTo>
                  <a:pt x="174910" y="5876376"/>
                </a:lnTo>
                <a:lnTo>
                  <a:pt x="175047" y="5876483"/>
                </a:lnTo>
                <a:cubicBezTo>
                  <a:pt x="175167" y="5877594"/>
                  <a:pt x="174973" y="5879257"/>
                  <a:pt x="174335" y="5881814"/>
                </a:cubicBezTo>
                <a:lnTo>
                  <a:pt x="171273" y="5895339"/>
                </a:lnTo>
                <a:cubicBezTo>
                  <a:pt x="171401" y="5896476"/>
                  <a:pt x="171530" y="5897612"/>
                  <a:pt x="171658" y="5898749"/>
                </a:cubicBezTo>
                <a:lnTo>
                  <a:pt x="174658" y="5919558"/>
                </a:lnTo>
                <a:cubicBezTo>
                  <a:pt x="173958" y="5933601"/>
                  <a:pt x="171208" y="5962838"/>
                  <a:pt x="169099" y="5984417"/>
                </a:cubicBezTo>
                <a:cubicBezTo>
                  <a:pt x="162916" y="6005205"/>
                  <a:pt x="164971" y="6025162"/>
                  <a:pt x="162007" y="6049043"/>
                </a:cubicBezTo>
                <a:cubicBezTo>
                  <a:pt x="150795" y="6073830"/>
                  <a:pt x="160091" y="6088483"/>
                  <a:pt x="156875" y="6114000"/>
                </a:cubicBezTo>
                <a:cubicBezTo>
                  <a:pt x="141597" y="6134477"/>
                  <a:pt x="163381" y="6133378"/>
                  <a:pt x="165441" y="6146938"/>
                </a:cubicBezTo>
                <a:lnTo>
                  <a:pt x="165177" y="6150658"/>
                </a:lnTo>
                <a:lnTo>
                  <a:pt x="161772" y="6160011"/>
                </a:lnTo>
                <a:lnTo>
                  <a:pt x="160051" y="6163393"/>
                </a:lnTo>
                <a:cubicBezTo>
                  <a:pt x="159032" y="6165775"/>
                  <a:pt x="158564" y="6167421"/>
                  <a:pt x="158473" y="6168628"/>
                </a:cubicBezTo>
                <a:cubicBezTo>
                  <a:pt x="158506" y="6168685"/>
                  <a:pt x="158540" y="6168742"/>
                  <a:pt x="158573" y="6168799"/>
                </a:cubicBezTo>
                <a:lnTo>
                  <a:pt x="146463" y="6196671"/>
                </a:lnTo>
                <a:cubicBezTo>
                  <a:pt x="152348" y="6205503"/>
                  <a:pt x="134460" y="6231012"/>
                  <a:pt x="150209" y="6232365"/>
                </a:cubicBezTo>
                <a:cubicBezTo>
                  <a:pt x="145821" y="6242321"/>
                  <a:pt x="137774" y="6246719"/>
                  <a:pt x="148544" y="6246162"/>
                </a:cubicBezTo>
                <a:cubicBezTo>
                  <a:pt x="147378" y="6249522"/>
                  <a:pt x="147566" y="6251866"/>
                  <a:pt x="148403" y="6253754"/>
                </a:cubicBezTo>
                <a:lnTo>
                  <a:pt x="138880" y="6276449"/>
                </a:lnTo>
                <a:cubicBezTo>
                  <a:pt x="138814" y="6277540"/>
                  <a:pt x="138749" y="6278630"/>
                  <a:pt x="138683" y="6279721"/>
                </a:cubicBezTo>
                <a:lnTo>
                  <a:pt x="130721" y="6293675"/>
                </a:lnTo>
                <a:lnTo>
                  <a:pt x="120717" y="6313967"/>
                </a:lnTo>
                <a:cubicBezTo>
                  <a:pt x="120758" y="6314457"/>
                  <a:pt x="120800" y="6314947"/>
                  <a:pt x="120841" y="6315437"/>
                </a:cubicBezTo>
                <a:lnTo>
                  <a:pt x="115208" y="6324024"/>
                </a:lnTo>
                <a:cubicBezTo>
                  <a:pt x="113007" y="6326672"/>
                  <a:pt x="103991" y="6364381"/>
                  <a:pt x="101217" y="6365923"/>
                </a:cubicBezTo>
                <a:lnTo>
                  <a:pt x="74946" y="6556817"/>
                </a:lnTo>
                <a:cubicBezTo>
                  <a:pt x="55357" y="6665926"/>
                  <a:pt x="35695" y="6744075"/>
                  <a:pt x="16001" y="6808678"/>
                </a:cubicBezTo>
                <a:lnTo>
                  <a:pt x="0" y="6858000"/>
                </a:lnTo>
                <a:lnTo>
                  <a:pt x="5734864" y="6858000"/>
                </a:lnTo>
                <a:lnTo>
                  <a:pt x="5734864"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94CF528F-450A-53F8-5D5A-C46753F5A0A7}"/>
              </a:ext>
            </a:extLst>
          </p:cNvPr>
          <p:cNvSpPr>
            <a:spLocks noGrp="1"/>
          </p:cNvSpPr>
          <p:nvPr>
            <p:ph type="title"/>
          </p:nvPr>
        </p:nvSpPr>
        <p:spPr>
          <a:xfrm>
            <a:off x="611483" y="2330710"/>
            <a:ext cx="3616913" cy="2196579"/>
          </a:xfrm>
        </p:spPr>
        <p:txBody>
          <a:bodyPr vert="horz" lIns="91440" tIns="45720" rIns="91440" bIns="45720" rtlCol="0" anchor="b">
            <a:normAutofit/>
          </a:bodyPr>
          <a:lstStyle/>
          <a:p>
            <a:pPr algn="ctr"/>
            <a:r>
              <a:rPr lang="en-US" kern="1200" dirty="0">
                <a:solidFill>
                  <a:schemeClr val="tx1"/>
                </a:solidFill>
                <a:latin typeface="+mj-lt"/>
                <a:ea typeface="+mj-ea"/>
                <a:cs typeface="+mj-cs"/>
              </a:rPr>
              <a:t>Case 2- Block Diagram &amp; Simplification</a:t>
            </a:r>
          </a:p>
        </p:txBody>
      </p:sp>
      <p:pic>
        <p:nvPicPr>
          <p:cNvPr id="5" name="Content Placeholder 4" descr="Diagram&#10;&#10;Description automatically generated">
            <a:extLst>
              <a:ext uri="{FF2B5EF4-FFF2-40B4-BE49-F238E27FC236}">
                <a16:creationId xmlns:a16="http://schemas.microsoft.com/office/drawing/2014/main" id="{F41427A4-1BB6-A851-951C-99226B1C8A92}"/>
              </a:ext>
            </a:extLst>
          </p:cNvPr>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6722854" y="578738"/>
            <a:ext cx="4054442" cy="5670549"/>
          </a:xfrm>
          <a:prstGeom prst="rect">
            <a:avLst/>
          </a:prstGeom>
        </p:spPr>
      </p:pic>
      <p:pic>
        <p:nvPicPr>
          <p:cNvPr id="3" name="Audio 2">
            <a:hlinkClick r:id="" action="ppaction://media"/>
            <a:extLst>
              <a:ext uri="{FF2B5EF4-FFF2-40B4-BE49-F238E27FC236}">
                <a16:creationId xmlns:a16="http://schemas.microsoft.com/office/drawing/2014/main" id="{DB6E7B35-C992-8503-5524-07CB84D23FF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234723329"/>
      </p:ext>
    </p:extLst>
  </p:cSld>
  <p:clrMapOvr>
    <a:masterClrMapping/>
  </p:clrMapOvr>
  <mc:AlternateContent xmlns:mc="http://schemas.openxmlformats.org/markup-compatibility/2006">
    <mc:Choice xmlns:p14="http://schemas.microsoft.com/office/powerpoint/2010/main" Requires="p14">
      <p:transition spd="slow" p14:dur="2000" advTm="36375"/>
    </mc:Choice>
    <mc:Fallback>
      <p:transition spd="slow" advTm="3637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7E8C45F-8B2E-1D9A-A7E3-FEE0ED6054E4}"/>
              </a:ext>
            </a:extLst>
          </p:cNvPr>
          <p:cNvSpPr>
            <a:spLocks noGrp="1"/>
          </p:cNvSpPr>
          <p:nvPr>
            <p:ph type="title"/>
          </p:nvPr>
        </p:nvSpPr>
        <p:spPr>
          <a:xfrm>
            <a:off x="841248" y="548640"/>
            <a:ext cx="3600860" cy="5431536"/>
          </a:xfrm>
        </p:spPr>
        <p:txBody>
          <a:bodyPr>
            <a:normAutofit/>
          </a:bodyPr>
          <a:lstStyle/>
          <a:p>
            <a:r>
              <a:rPr lang="en-US" sz="4600"/>
              <a:t>Case 2 Transfer Functions &amp; Performance Specifications</a:t>
            </a:r>
          </a:p>
        </p:txBody>
      </p:sp>
      <p:sp>
        <p:nvSpPr>
          <p:cNvPr id="10"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B324A38-80B4-AF47-5508-F06F54433E47}"/>
                  </a:ext>
                </a:extLst>
              </p:cNvPr>
              <p:cNvSpPr>
                <a:spLocks noGrp="1"/>
              </p:cNvSpPr>
              <p:nvPr>
                <p:ph idx="1"/>
              </p:nvPr>
            </p:nvSpPr>
            <p:spPr>
              <a:xfrm>
                <a:off x="5126418" y="552091"/>
                <a:ext cx="6224335" cy="5431536"/>
              </a:xfrm>
            </p:spPr>
            <p:txBody>
              <a:bodyPr anchor="ctr">
                <a:normAutofit/>
              </a:bodyPr>
              <a:lstStyle/>
              <a:p>
                <a:r>
                  <a:rPr lang="en-US" sz="2200" dirty="0"/>
                  <a:t>Closed Loop Transfer Function:</a:t>
                </a:r>
              </a:p>
              <a:p>
                <a:pPr marL="0" indent="0">
                  <a:buNone/>
                </a:pPr>
                <a:r>
                  <a:rPr lang="en-US" sz="2200" dirty="0"/>
                  <a:t>	 </a:t>
                </a:r>
                <a14:m>
                  <m:oMath xmlns:m="http://schemas.openxmlformats.org/officeDocument/2006/math">
                    <m:f>
                      <m:fPr>
                        <m:ctrlPr>
                          <a:rPr lang="en-US" sz="2200" i="1">
                            <a:latin typeface="Cambria Math" panose="02040503050406030204" pitchFamily="18" charset="0"/>
                          </a:rPr>
                        </m:ctrlPr>
                      </m:fPr>
                      <m:num>
                        <m:r>
                          <a:rPr lang="en-US" sz="2200" b="0" i="1">
                            <a:latin typeface="Cambria Math" panose="02040503050406030204" pitchFamily="18" charset="0"/>
                          </a:rPr>
                          <m:t>𝑋</m:t>
                        </m:r>
                        <m:r>
                          <a:rPr lang="en-US" sz="2200" b="0" i="1">
                            <a:latin typeface="Cambria Math" panose="02040503050406030204" pitchFamily="18" charset="0"/>
                          </a:rPr>
                          <m:t>(</m:t>
                        </m:r>
                        <m:r>
                          <a:rPr lang="en-US" sz="2200" b="0" i="1">
                            <a:latin typeface="Cambria Math" panose="02040503050406030204" pitchFamily="18" charset="0"/>
                          </a:rPr>
                          <m:t>𝑠</m:t>
                        </m:r>
                        <m:r>
                          <a:rPr lang="en-US" sz="2200" b="0" i="1">
                            <a:latin typeface="Cambria Math" panose="02040503050406030204" pitchFamily="18" charset="0"/>
                          </a:rPr>
                          <m:t>)</m:t>
                        </m:r>
                      </m:num>
                      <m:den>
                        <m:r>
                          <a:rPr lang="en-US" sz="2200" b="0" i="1">
                            <a:latin typeface="Cambria Math" panose="02040503050406030204" pitchFamily="18" charset="0"/>
                          </a:rPr>
                          <m:t>𝑅</m:t>
                        </m:r>
                        <m:r>
                          <a:rPr lang="en-US" sz="2200" b="0" i="1">
                            <a:latin typeface="Cambria Math" panose="02040503050406030204" pitchFamily="18" charset="0"/>
                          </a:rPr>
                          <m:t>(</m:t>
                        </m:r>
                        <m:r>
                          <a:rPr lang="en-US" sz="2200" b="0" i="1">
                            <a:latin typeface="Cambria Math" panose="02040503050406030204" pitchFamily="18" charset="0"/>
                          </a:rPr>
                          <m:t>𝑠</m:t>
                        </m:r>
                        <m:r>
                          <a:rPr lang="en-US" sz="2200" b="0" i="1">
                            <a:latin typeface="Cambria Math" panose="02040503050406030204" pitchFamily="18" charset="0"/>
                          </a:rPr>
                          <m:t>)</m:t>
                        </m:r>
                      </m:den>
                    </m:f>
                    <m:r>
                      <a:rPr lang="en-US" sz="2200" b="0" i="1">
                        <a:latin typeface="Cambria Math" panose="02040503050406030204" pitchFamily="18" charset="0"/>
                      </a:rPr>
                      <m:t>=</m:t>
                    </m:r>
                    <m:f>
                      <m:fPr>
                        <m:ctrlPr>
                          <a:rPr lang="en-US" sz="2200" b="0" i="1">
                            <a:latin typeface="Cambria Math" panose="02040503050406030204" pitchFamily="18" charset="0"/>
                          </a:rPr>
                        </m:ctrlPr>
                      </m:fPr>
                      <m:num>
                        <m:r>
                          <a:rPr lang="en-US" sz="2200" b="0" i="1">
                            <a:latin typeface="Cambria Math" panose="02040503050406030204" pitchFamily="18" charset="0"/>
                          </a:rPr>
                          <m:t>0.2</m:t>
                        </m:r>
                        <m:r>
                          <a:rPr lang="en-US" sz="2200" b="0" i="1">
                            <a:latin typeface="Cambria Math" panose="02040503050406030204" pitchFamily="18" charset="0"/>
                          </a:rPr>
                          <m:t>𝐾</m:t>
                        </m:r>
                        <m:r>
                          <a:rPr lang="en-US" sz="2200" b="0" i="1">
                            <a:latin typeface="Cambria Math" panose="02040503050406030204" pitchFamily="18" charset="0"/>
                          </a:rPr>
                          <m:t>(</m:t>
                        </m:r>
                        <m:sSup>
                          <m:sSupPr>
                            <m:ctrlPr>
                              <a:rPr lang="en-US" sz="2200" b="0" i="1">
                                <a:latin typeface="Cambria Math" panose="02040503050406030204" pitchFamily="18" charset="0"/>
                              </a:rPr>
                            </m:ctrlPr>
                          </m:sSupPr>
                          <m:e>
                            <m:r>
                              <a:rPr lang="en-US" sz="2200" b="0" i="1">
                                <a:latin typeface="Cambria Math" panose="02040503050406030204" pitchFamily="18" charset="0"/>
                              </a:rPr>
                              <m:t>𝑠</m:t>
                            </m:r>
                          </m:e>
                          <m:sup>
                            <m:r>
                              <a:rPr lang="en-US" sz="2200" b="0" i="1">
                                <a:latin typeface="Cambria Math" panose="02040503050406030204" pitchFamily="18" charset="0"/>
                              </a:rPr>
                              <m:t>2</m:t>
                            </m:r>
                          </m:sup>
                        </m:sSup>
                        <m:r>
                          <a:rPr lang="en-US" sz="2200" b="0" i="1">
                            <a:latin typeface="Cambria Math" panose="02040503050406030204" pitchFamily="18" charset="0"/>
                          </a:rPr>
                          <m:t>+20</m:t>
                        </m:r>
                        <m:r>
                          <a:rPr lang="en-US" sz="2200" b="0" i="1">
                            <a:latin typeface="Cambria Math" panose="02040503050406030204" pitchFamily="18" charset="0"/>
                          </a:rPr>
                          <m:t>𝑠</m:t>
                        </m:r>
                        <m:r>
                          <a:rPr lang="en-US" sz="2200" b="0" i="1">
                            <a:latin typeface="Cambria Math" panose="02040503050406030204" pitchFamily="18" charset="0"/>
                          </a:rPr>
                          <m:t>+100)</m:t>
                        </m:r>
                      </m:num>
                      <m:den>
                        <m:sSup>
                          <m:sSupPr>
                            <m:ctrlPr>
                              <a:rPr lang="en-US" sz="2200" b="0" i="1">
                                <a:latin typeface="Cambria Math" panose="02040503050406030204" pitchFamily="18" charset="0"/>
                              </a:rPr>
                            </m:ctrlPr>
                          </m:sSupPr>
                          <m:e>
                            <m:r>
                              <a:rPr lang="en-US" sz="2200" b="0" i="1">
                                <a:latin typeface="Cambria Math" panose="02040503050406030204" pitchFamily="18" charset="0"/>
                              </a:rPr>
                              <m:t>𝑠</m:t>
                            </m:r>
                          </m:e>
                          <m:sup>
                            <m:r>
                              <a:rPr lang="en-US" sz="2200" b="0" i="1">
                                <a:latin typeface="Cambria Math" panose="02040503050406030204" pitchFamily="18" charset="0"/>
                              </a:rPr>
                              <m:t>4</m:t>
                            </m:r>
                          </m:sup>
                        </m:sSup>
                        <m:r>
                          <a:rPr lang="en-US" sz="2200" b="0" i="1">
                            <a:latin typeface="Cambria Math" panose="02040503050406030204" pitchFamily="18" charset="0"/>
                          </a:rPr>
                          <m:t>+21</m:t>
                        </m:r>
                        <m:sSup>
                          <m:sSupPr>
                            <m:ctrlPr>
                              <a:rPr lang="en-US" sz="2200" b="0" i="1">
                                <a:latin typeface="Cambria Math" panose="02040503050406030204" pitchFamily="18" charset="0"/>
                              </a:rPr>
                            </m:ctrlPr>
                          </m:sSupPr>
                          <m:e>
                            <m:r>
                              <a:rPr lang="en-US" sz="2200" b="0" i="1">
                                <a:latin typeface="Cambria Math" panose="02040503050406030204" pitchFamily="18" charset="0"/>
                              </a:rPr>
                              <m:t>𝑠</m:t>
                            </m:r>
                          </m:e>
                          <m:sup>
                            <m:r>
                              <a:rPr lang="en-US" sz="2200" b="0" i="1">
                                <a:latin typeface="Cambria Math" panose="02040503050406030204" pitchFamily="18" charset="0"/>
                              </a:rPr>
                              <m:t>3</m:t>
                            </m:r>
                          </m:sup>
                        </m:sSup>
                        <m:r>
                          <a:rPr lang="en-US" sz="2200" b="0" i="1">
                            <a:latin typeface="Cambria Math" panose="02040503050406030204" pitchFamily="18" charset="0"/>
                          </a:rPr>
                          <m:t>+120</m:t>
                        </m:r>
                        <m:sSup>
                          <m:sSupPr>
                            <m:ctrlPr>
                              <a:rPr lang="en-US" sz="2200" b="0" i="1">
                                <a:latin typeface="Cambria Math" panose="02040503050406030204" pitchFamily="18" charset="0"/>
                              </a:rPr>
                            </m:ctrlPr>
                          </m:sSupPr>
                          <m:e>
                            <m:r>
                              <a:rPr lang="en-US" sz="2200" b="0" i="1">
                                <a:latin typeface="Cambria Math" panose="02040503050406030204" pitchFamily="18" charset="0"/>
                              </a:rPr>
                              <m:t>𝑠</m:t>
                            </m:r>
                          </m:e>
                          <m:sup>
                            <m:r>
                              <a:rPr lang="en-US" sz="2200" b="0" i="1">
                                <a:latin typeface="Cambria Math" panose="02040503050406030204" pitchFamily="18" charset="0"/>
                              </a:rPr>
                              <m:t>2</m:t>
                            </m:r>
                          </m:sup>
                        </m:sSup>
                        <m:r>
                          <a:rPr lang="en-US" sz="2200" b="0" i="1">
                            <a:latin typeface="Cambria Math" panose="02040503050406030204" pitchFamily="18" charset="0"/>
                          </a:rPr>
                          <m:t>+100</m:t>
                        </m:r>
                        <m:r>
                          <a:rPr lang="en-US" sz="2200" b="0" i="1">
                            <a:latin typeface="Cambria Math" panose="02040503050406030204" pitchFamily="18" charset="0"/>
                          </a:rPr>
                          <m:t>𝑠</m:t>
                        </m:r>
                        <m:r>
                          <a:rPr lang="en-US" sz="2200" b="0" i="1">
                            <a:latin typeface="Cambria Math" panose="02040503050406030204" pitchFamily="18" charset="0"/>
                          </a:rPr>
                          <m:t>+20</m:t>
                        </m:r>
                        <m:r>
                          <a:rPr lang="en-US" sz="2200" b="0" i="1">
                            <a:latin typeface="Cambria Math" panose="02040503050406030204" pitchFamily="18" charset="0"/>
                          </a:rPr>
                          <m:t>𝐾</m:t>
                        </m:r>
                      </m:den>
                    </m:f>
                  </m:oMath>
                </a14:m>
                <a:endParaRPr lang="en-US" sz="2200" dirty="0"/>
              </a:p>
              <a:p>
                <a:r>
                  <a:rPr lang="en-US" sz="2200" dirty="0"/>
                  <a:t>Fourth Order System</a:t>
                </a:r>
              </a:p>
              <a:p>
                <a:r>
                  <a:rPr lang="en-US" sz="2200" dirty="0"/>
                  <a:t>Second Order Approximation</a:t>
                </a:r>
              </a:p>
              <a:p>
                <a:r>
                  <a:rPr lang="en-US" sz="2200" dirty="0"/>
                  <a:t>Underdamped System</a:t>
                </a:r>
              </a:p>
            </p:txBody>
          </p:sp>
        </mc:Choice>
        <mc:Fallback xmlns="">
          <p:sp>
            <p:nvSpPr>
              <p:cNvPr id="3" name="Content Placeholder 2">
                <a:extLst>
                  <a:ext uri="{FF2B5EF4-FFF2-40B4-BE49-F238E27FC236}">
                    <a16:creationId xmlns:a16="http://schemas.microsoft.com/office/drawing/2014/main" id="{9B324A38-80B4-AF47-5508-F06F54433E47}"/>
                  </a:ext>
                </a:extLst>
              </p:cNvPr>
              <p:cNvSpPr>
                <a:spLocks noGrp="1" noRot="1" noChangeAspect="1" noMove="1" noResize="1" noEditPoints="1" noAdjustHandles="1" noChangeArrowheads="1" noChangeShapeType="1" noTextEdit="1"/>
              </p:cNvSpPr>
              <p:nvPr>
                <p:ph idx="1"/>
              </p:nvPr>
            </p:nvSpPr>
            <p:spPr>
              <a:xfrm>
                <a:off x="5126418" y="552091"/>
                <a:ext cx="6224335" cy="5431536"/>
              </a:xfrm>
              <a:blipFill>
                <a:blip r:embed="rId5"/>
                <a:stretch>
                  <a:fillRect l="-1175"/>
                </a:stretch>
              </a:blipFill>
            </p:spPr>
            <p:txBody>
              <a:bodyPr/>
              <a:lstStyle/>
              <a:p>
                <a:r>
                  <a:rPr lang="en-US">
                    <a:noFill/>
                  </a:rPr>
                  <a:t> </a:t>
                </a:r>
              </a:p>
            </p:txBody>
          </p:sp>
        </mc:Fallback>
      </mc:AlternateContent>
      <p:pic>
        <p:nvPicPr>
          <p:cNvPr id="4" name="Audio 3">
            <a:hlinkClick r:id="" action="ppaction://media"/>
            <a:extLst>
              <a:ext uri="{FF2B5EF4-FFF2-40B4-BE49-F238E27FC236}">
                <a16:creationId xmlns:a16="http://schemas.microsoft.com/office/drawing/2014/main" id="{9BA20F8C-0202-45E5-F748-155554A1C1F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473986916"/>
      </p:ext>
    </p:extLst>
  </p:cSld>
  <p:clrMapOvr>
    <a:masterClrMapping/>
  </p:clrMapOvr>
  <mc:AlternateContent xmlns:mc="http://schemas.openxmlformats.org/markup-compatibility/2006">
    <mc:Choice xmlns:p14="http://schemas.microsoft.com/office/powerpoint/2010/main" Requires="p14">
      <p:transition spd="slow" p14:dur="2000" advTm="32891"/>
    </mc:Choice>
    <mc:Fallback>
      <p:transition spd="slow" advTm="3289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99A22F9-6626-D73F-C531-EAE6DFBF6AFD}"/>
              </a:ext>
            </a:extLst>
          </p:cNvPr>
          <p:cNvSpPr>
            <a:spLocks noGrp="1"/>
          </p:cNvSpPr>
          <p:nvPr>
            <p:ph type="title"/>
          </p:nvPr>
        </p:nvSpPr>
        <p:spPr>
          <a:xfrm>
            <a:off x="686834" y="1153572"/>
            <a:ext cx="3200400" cy="4461163"/>
          </a:xfrm>
        </p:spPr>
        <p:txBody>
          <a:bodyPr>
            <a:normAutofit/>
          </a:bodyPr>
          <a:lstStyle/>
          <a:p>
            <a:r>
              <a:rPr lang="en-US" dirty="0" err="1">
                <a:solidFill>
                  <a:srgbClr val="FFFFFF"/>
                </a:solidFill>
              </a:rPr>
              <a:t>MatLab</a:t>
            </a:r>
            <a:r>
              <a:rPr lang="en-US" dirty="0">
                <a:solidFill>
                  <a:srgbClr val="FFFFFF"/>
                </a:solidFill>
              </a:rPr>
              <a:t> Code for Case 2, K = 2</a:t>
            </a:r>
          </a:p>
        </p:txBody>
      </p:sp>
      <p:sp>
        <p:nvSpPr>
          <p:cNvPr id="13" name="Arc 12">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Rectangle 1">
            <a:extLst>
              <a:ext uri="{FF2B5EF4-FFF2-40B4-BE49-F238E27FC236}">
                <a16:creationId xmlns:a16="http://schemas.microsoft.com/office/drawing/2014/main" id="{8F27CA22-1444-959B-2350-D8C3FF35ED14}"/>
              </a:ext>
            </a:extLst>
          </p:cNvPr>
          <p:cNvSpPr>
            <a:spLocks noGrp="1" noChangeArrowheads="1"/>
          </p:cNvSpPr>
          <p:nvPr>
            <p:ph idx="1"/>
          </p:nvPr>
        </p:nvSpPr>
        <p:spPr bwMode="auto">
          <a:xfrm>
            <a:off x="4447308" y="591344"/>
            <a:ext cx="6906491" cy="5585619"/>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ctr" anchorCtr="0" compatLnSpc="1">
            <a:prstTxWarp prst="textNoShape">
              <a:avLst/>
            </a:prstTxWarp>
            <a:normAutofit/>
          </a:bodyPr>
          <a:lstStyle/>
          <a:p>
            <a:pPr marL="0" marR="0" lvl="0" indent="0" defTabSz="914400" rtl="0" eaLnBrk="0" fontAlgn="base" latinLnBrk="0" hangingPunct="0">
              <a:spcBef>
                <a:spcPct val="0"/>
              </a:spcBef>
              <a:spcAft>
                <a:spcPts val="600"/>
              </a:spcAft>
              <a:buClrTx/>
              <a:buSzTx/>
              <a:buFontTx/>
              <a:buNone/>
              <a:tabLst/>
            </a:pPr>
            <a:r>
              <a:rPr kumimoji="0" lang="en-US" altLang="en-US" sz="1100" b="0" i="0" u="none" strike="noStrike" cap="none" normalizeH="0" baseline="0" dirty="0">
                <a:ln>
                  <a:noFill/>
                </a:ln>
                <a:effectLst/>
                <a:latin typeface="Menlo"/>
              </a:rPr>
              <a:t>%CA 4;</a:t>
            </a:r>
            <a:endParaRPr kumimoji="0" lang="en-US" altLang="en-US" sz="1100" b="0" i="0" u="none" strike="noStrike" cap="none" normalizeH="0" baseline="0" dirty="0">
              <a:ln>
                <a:noFill/>
              </a:ln>
              <a:effectLst/>
            </a:endParaRPr>
          </a:p>
          <a:p>
            <a:pPr marL="0" marR="0" lvl="0" indent="0" defTabSz="914400" rtl="0" eaLnBrk="0" fontAlgn="base" latinLnBrk="0" hangingPunct="0">
              <a:spcBef>
                <a:spcPct val="0"/>
              </a:spcBef>
              <a:spcAft>
                <a:spcPts val="600"/>
              </a:spcAft>
              <a:buClrTx/>
              <a:buSzTx/>
              <a:buFontTx/>
              <a:buNone/>
              <a:tabLst/>
            </a:pPr>
            <a:r>
              <a:rPr kumimoji="0" lang="en-US" altLang="en-US" sz="1100" b="0" i="0" u="none" strike="noStrike" cap="none" normalizeH="0" baseline="0" dirty="0">
                <a:ln>
                  <a:noFill/>
                </a:ln>
                <a:effectLst/>
                <a:latin typeface="Menlo"/>
              </a:rPr>
              <a:t>%Case 1;</a:t>
            </a:r>
            <a:endParaRPr kumimoji="0" lang="en-US" altLang="en-US" sz="1100" b="0" i="0" u="none" strike="noStrike" cap="none" normalizeH="0" baseline="0" dirty="0">
              <a:ln>
                <a:noFill/>
              </a:ln>
              <a:effectLst/>
            </a:endParaRPr>
          </a:p>
          <a:p>
            <a:pPr marL="0" marR="0" lvl="0" indent="0" defTabSz="914400" rtl="0" eaLnBrk="0" fontAlgn="base" latinLnBrk="0" hangingPunct="0">
              <a:spcBef>
                <a:spcPct val="0"/>
              </a:spcBef>
              <a:spcAft>
                <a:spcPts val="600"/>
              </a:spcAft>
              <a:buClrTx/>
              <a:buSzTx/>
              <a:buFontTx/>
              <a:buNone/>
              <a:tabLst/>
            </a:pPr>
            <a:r>
              <a:rPr kumimoji="0" lang="en-US" altLang="en-US" sz="1100" b="0" i="0" u="none" strike="noStrike" cap="none" normalizeH="0" baseline="0" dirty="0">
                <a:ln>
                  <a:noFill/>
                </a:ln>
                <a:effectLst/>
                <a:latin typeface="Menlo"/>
              </a:rPr>
              <a:t>K= 2; %Chosen</a:t>
            </a:r>
            <a:endParaRPr kumimoji="0" lang="en-US" altLang="en-US" sz="1100" b="0" i="0" u="none" strike="noStrike" cap="none" normalizeH="0" baseline="0" dirty="0">
              <a:ln>
                <a:noFill/>
              </a:ln>
              <a:effectLst/>
            </a:endParaRPr>
          </a:p>
          <a:p>
            <a:pPr marL="0" marR="0" lvl="0" indent="0" defTabSz="914400" rtl="0" eaLnBrk="0" fontAlgn="base" latinLnBrk="0" hangingPunct="0">
              <a:spcBef>
                <a:spcPct val="0"/>
              </a:spcBef>
              <a:spcAft>
                <a:spcPts val="600"/>
              </a:spcAft>
              <a:buClrTx/>
              <a:buSzTx/>
              <a:buFontTx/>
              <a:buNone/>
              <a:tabLst/>
            </a:pPr>
            <a:r>
              <a:rPr kumimoji="0" lang="en-US" altLang="en-US" sz="1100" b="0" i="0" u="none" strike="noStrike" cap="none" normalizeH="0" baseline="0" dirty="0">
                <a:ln>
                  <a:noFill/>
                </a:ln>
                <a:effectLst/>
                <a:latin typeface="Menlo"/>
              </a:rPr>
              <a:t>Sigma = 0.5; % From the poles</a:t>
            </a:r>
            <a:endParaRPr kumimoji="0" lang="en-US" altLang="en-US" sz="1100" b="0" i="0" u="none" strike="noStrike" cap="none" normalizeH="0" baseline="0" dirty="0">
              <a:ln>
                <a:noFill/>
              </a:ln>
              <a:effectLst/>
            </a:endParaRPr>
          </a:p>
          <a:p>
            <a:pPr marL="0" marR="0" lvl="0" indent="0" defTabSz="914400" rtl="0" eaLnBrk="0" fontAlgn="base" latinLnBrk="0" hangingPunct="0">
              <a:spcBef>
                <a:spcPct val="0"/>
              </a:spcBef>
              <a:spcAft>
                <a:spcPts val="600"/>
              </a:spcAft>
              <a:buClrTx/>
              <a:buSzTx/>
              <a:buFontTx/>
              <a:buNone/>
              <a:tabLst/>
            </a:pPr>
            <a:r>
              <a:rPr kumimoji="0" lang="en-US" altLang="en-US" sz="1100" b="0" i="0" u="none" strike="noStrike" cap="none" normalizeH="0" baseline="0" dirty="0" err="1">
                <a:ln>
                  <a:noFill/>
                </a:ln>
                <a:effectLst/>
                <a:latin typeface="Menlo"/>
              </a:rPr>
              <a:t>wnsquared</a:t>
            </a:r>
            <a:r>
              <a:rPr kumimoji="0" lang="en-US" altLang="en-US" sz="1100" b="0" i="0" u="none" strike="noStrike" cap="none" normalizeH="0" baseline="0" dirty="0">
                <a:ln>
                  <a:noFill/>
                </a:ln>
                <a:effectLst/>
                <a:latin typeface="Menlo"/>
              </a:rPr>
              <a:t> = 0.2*K;</a:t>
            </a:r>
            <a:endParaRPr kumimoji="0" lang="en-US" altLang="en-US" sz="1100" b="0" i="0" u="none" strike="noStrike" cap="none" normalizeH="0" baseline="0" dirty="0">
              <a:ln>
                <a:noFill/>
              </a:ln>
              <a:effectLst/>
            </a:endParaRPr>
          </a:p>
          <a:p>
            <a:pPr marL="0" marR="0" lvl="0" indent="0" defTabSz="914400" rtl="0" eaLnBrk="0" fontAlgn="base" latinLnBrk="0" hangingPunct="0">
              <a:spcBef>
                <a:spcPct val="0"/>
              </a:spcBef>
              <a:spcAft>
                <a:spcPts val="600"/>
              </a:spcAft>
              <a:buClrTx/>
              <a:buSzTx/>
              <a:buFontTx/>
              <a:buNone/>
              <a:tabLst/>
            </a:pPr>
            <a:r>
              <a:rPr kumimoji="0" lang="en-US" altLang="en-US" sz="1100" b="0" i="0" u="none" strike="noStrike" cap="none" normalizeH="0" baseline="0" dirty="0" err="1">
                <a:ln>
                  <a:noFill/>
                </a:ln>
                <a:effectLst/>
                <a:latin typeface="Menlo"/>
              </a:rPr>
              <a:t>Wn</a:t>
            </a:r>
            <a:r>
              <a:rPr kumimoji="0" lang="en-US" altLang="en-US" sz="1100" b="0" i="0" u="none" strike="noStrike" cap="none" normalizeH="0" baseline="0" dirty="0">
                <a:ln>
                  <a:noFill/>
                </a:ln>
                <a:effectLst/>
                <a:latin typeface="Menlo"/>
              </a:rPr>
              <a:t> = sqrt(</a:t>
            </a:r>
            <a:r>
              <a:rPr kumimoji="0" lang="en-US" altLang="en-US" sz="1100" b="0" i="0" u="none" strike="noStrike" cap="none" normalizeH="0" baseline="0" dirty="0" err="1">
                <a:ln>
                  <a:noFill/>
                </a:ln>
                <a:effectLst/>
                <a:latin typeface="Menlo"/>
              </a:rPr>
              <a:t>wnsquared</a:t>
            </a:r>
            <a:r>
              <a:rPr kumimoji="0" lang="en-US" altLang="en-US" sz="1100" b="0" i="0" u="none" strike="noStrike" cap="none" normalizeH="0" baseline="0" dirty="0">
                <a:ln>
                  <a:noFill/>
                </a:ln>
                <a:effectLst/>
                <a:latin typeface="Menlo"/>
              </a:rPr>
              <a:t>);</a:t>
            </a:r>
            <a:endParaRPr kumimoji="0" lang="en-US" altLang="en-US" sz="1100" b="0" i="0" u="none" strike="noStrike" cap="none" normalizeH="0" baseline="0" dirty="0">
              <a:ln>
                <a:noFill/>
              </a:ln>
              <a:effectLst/>
            </a:endParaRPr>
          </a:p>
          <a:p>
            <a:pPr marL="0" marR="0" lvl="0" indent="0" defTabSz="914400" rtl="0" eaLnBrk="0" fontAlgn="base" latinLnBrk="0" hangingPunct="0">
              <a:spcBef>
                <a:spcPct val="0"/>
              </a:spcBef>
              <a:spcAft>
                <a:spcPts val="600"/>
              </a:spcAft>
              <a:buClrTx/>
              <a:buSzTx/>
              <a:buFontTx/>
              <a:buNone/>
              <a:tabLst/>
            </a:pPr>
            <a:r>
              <a:rPr kumimoji="0" lang="en-US" altLang="en-US" sz="1100" b="0" i="0" u="none" strike="noStrike" cap="none" normalizeH="0" baseline="0" dirty="0">
                <a:ln>
                  <a:noFill/>
                </a:ln>
                <a:effectLst/>
                <a:latin typeface="Menlo"/>
              </a:rPr>
              <a:t>Zeta = Sigma/</a:t>
            </a:r>
            <a:r>
              <a:rPr kumimoji="0" lang="en-US" altLang="en-US" sz="1100" b="0" i="0" u="none" strike="noStrike" cap="none" normalizeH="0" baseline="0" dirty="0" err="1">
                <a:ln>
                  <a:noFill/>
                </a:ln>
                <a:effectLst/>
                <a:latin typeface="Menlo"/>
              </a:rPr>
              <a:t>Wn</a:t>
            </a:r>
            <a:r>
              <a:rPr kumimoji="0" lang="en-US" altLang="en-US" sz="1100" b="0" i="0" u="none" strike="noStrike" cap="none" normalizeH="0" baseline="0" dirty="0">
                <a:ln>
                  <a:noFill/>
                </a:ln>
                <a:effectLst/>
                <a:latin typeface="Menlo"/>
              </a:rPr>
              <a:t>; %Needs to be less than one and greater than zero</a:t>
            </a:r>
            <a:endParaRPr kumimoji="0" lang="en-US" altLang="en-US" sz="1100" b="0" i="0" u="none" strike="noStrike" cap="none" normalizeH="0" baseline="0" dirty="0">
              <a:ln>
                <a:noFill/>
              </a:ln>
              <a:effectLst/>
            </a:endParaRPr>
          </a:p>
          <a:p>
            <a:pPr marL="0" marR="0" lvl="0" indent="0" defTabSz="914400" rtl="0" eaLnBrk="0" fontAlgn="base" latinLnBrk="0" hangingPunct="0">
              <a:spcBef>
                <a:spcPct val="0"/>
              </a:spcBef>
              <a:spcAft>
                <a:spcPts val="600"/>
              </a:spcAft>
              <a:buClrTx/>
              <a:buSzTx/>
              <a:buFontTx/>
              <a:buNone/>
              <a:tabLst/>
            </a:pPr>
            <a:r>
              <a:rPr kumimoji="0" lang="en-US" altLang="en-US" sz="1100" b="0" i="0" u="none" strike="noStrike" cap="none" normalizeH="0" baseline="0" dirty="0">
                <a:ln>
                  <a:noFill/>
                </a:ln>
                <a:effectLst/>
                <a:latin typeface="Menlo"/>
              </a:rPr>
              <a:t>num = </a:t>
            </a:r>
            <a:r>
              <a:rPr kumimoji="0" lang="en-US" altLang="en-US" sz="1100" b="0" i="0" u="none" strike="noStrike" cap="none" normalizeH="0" baseline="0" dirty="0" err="1">
                <a:ln>
                  <a:noFill/>
                </a:ln>
                <a:effectLst/>
                <a:latin typeface="Menlo"/>
              </a:rPr>
              <a:t>wnsquared</a:t>
            </a:r>
            <a:r>
              <a:rPr kumimoji="0" lang="en-US" altLang="en-US" sz="1100" b="0" i="0" u="none" strike="noStrike" cap="none" normalizeH="0" baseline="0" dirty="0">
                <a:ln>
                  <a:noFill/>
                </a:ln>
                <a:effectLst/>
                <a:latin typeface="Menlo"/>
              </a:rPr>
              <a:t>;</a:t>
            </a:r>
            <a:endParaRPr kumimoji="0" lang="en-US" altLang="en-US" sz="1100" b="0" i="0" u="none" strike="noStrike" cap="none" normalizeH="0" baseline="0" dirty="0">
              <a:ln>
                <a:noFill/>
              </a:ln>
              <a:effectLst/>
            </a:endParaRPr>
          </a:p>
          <a:p>
            <a:pPr marL="0" marR="0" lvl="0" indent="0" defTabSz="914400" rtl="0" eaLnBrk="0" fontAlgn="base" latinLnBrk="0" hangingPunct="0">
              <a:spcBef>
                <a:spcPct val="0"/>
              </a:spcBef>
              <a:spcAft>
                <a:spcPts val="600"/>
              </a:spcAft>
              <a:buClrTx/>
              <a:buSzTx/>
              <a:buFontTx/>
              <a:buNone/>
              <a:tabLst/>
            </a:pPr>
            <a:r>
              <a:rPr kumimoji="0" lang="en-US" altLang="en-US" sz="1100" b="0" i="0" u="none" strike="noStrike" cap="none" normalizeH="0" baseline="0" dirty="0">
                <a:ln>
                  <a:noFill/>
                </a:ln>
                <a:effectLst/>
                <a:latin typeface="Menlo"/>
              </a:rPr>
              <a:t>den = poly([1, 1, 0.2*K]);</a:t>
            </a:r>
            <a:endParaRPr kumimoji="0" lang="en-US" altLang="en-US" sz="1100" b="0" i="0" u="none" strike="noStrike" cap="none" normalizeH="0" baseline="0" dirty="0">
              <a:ln>
                <a:noFill/>
              </a:ln>
              <a:effectLst/>
            </a:endParaRPr>
          </a:p>
          <a:p>
            <a:pPr marL="0" marR="0" lvl="0" indent="0" defTabSz="914400" rtl="0" eaLnBrk="0" fontAlgn="base" latinLnBrk="0" hangingPunct="0">
              <a:spcBef>
                <a:spcPct val="0"/>
              </a:spcBef>
              <a:spcAft>
                <a:spcPts val="600"/>
              </a:spcAft>
              <a:buClrTx/>
              <a:buSzTx/>
              <a:buFontTx/>
              <a:buNone/>
              <a:tabLst/>
            </a:pPr>
            <a:r>
              <a:rPr kumimoji="0" lang="en-US" altLang="en-US" sz="1100" b="0" i="0" u="none" strike="noStrike" cap="none" normalizeH="0" baseline="0" dirty="0">
                <a:ln>
                  <a:noFill/>
                </a:ln>
                <a:effectLst/>
                <a:latin typeface="Menlo"/>
              </a:rPr>
              <a:t>sys = </a:t>
            </a:r>
            <a:r>
              <a:rPr kumimoji="0" lang="en-US" altLang="en-US" sz="1100" b="0" i="0" u="none" strike="noStrike" cap="none" normalizeH="0" baseline="0" dirty="0" err="1">
                <a:ln>
                  <a:noFill/>
                </a:ln>
                <a:effectLst/>
                <a:latin typeface="Menlo"/>
              </a:rPr>
              <a:t>tf</a:t>
            </a:r>
            <a:r>
              <a:rPr kumimoji="0" lang="en-US" altLang="en-US" sz="1100" b="0" i="0" u="none" strike="noStrike" cap="none" normalizeH="0" baseline="0" dirty="0">
                <a:ln>
                  <a:noFill/>
                </a:ln>
                <a:effectLst/>
                <a:latin typeface="Menlo"/>
              </a:rPr>
              <a:t>(num, den); </a:t>
            </a:r>
            <a:endParaRPr kumimoji="0" lang="en-US" altLang="en-US" sz="1100" b="0" i="0" u="none" strike="noStrike" cap="none" normalizeH="0" baseline="0" dirty="0">
              <a:ln>
                <a:noFill/>
              </a:ln>
              <a:effectLst/>
            </a:endParaRPr>
          </a:p>
          <a:p>
            <a:pPr marL="0" marR="0" lvl="0" indent="0" defTabSz="914400" rtl="0" eaLnBrk="0" fontAlgn="base" latinLnBrk="0" hangingPunct="0">
              <a:spcBef>
                <a:spcPct val="0"/>
              </a:spcBef>
              <a:spcAft>
                <a:spcPts val="600"/>
              </a:spcAft>
              <a:buClrTx/>
              <a:buSzTx/>
              <a:buFontTx/>
              <a:buNone/>
              <a:tabLst/>
            </a:pPr>
            <a:r>
              <a:rPr kumimoji="0" lang="en-US" altLang="en-US" sz="1100" b="0" i="0" u="none" strike="noStrike" cap="none" normalizeH="0" baseline="0" dirty="0">
                <a:ln>
                  <a:noFill/>
                </a:ln>
                <a:effectLst/>
                <a:latin typeface="Menlo"/>
              </a:rPr>
              <a:t>T = feedback(sys,1);</a:t>
            </a:r>
            <a:endParaRPr kumimoji="0" lang="en-US" altLang="en-US" sz="1100" b="0" i="0" u="none" strike="noStrike" cap="none" normalizeH="0" baseline="0" dirty="0">
              <a:ln>
                <a:noFill/>
              </a:ln>
              <a:effectLst/>
            </a:endParaRPr>
          </a:p>
          <a:p>
            <a:pPr marL="0" marR="0" lvl="0" indent="0" defTabSz="914400" rtl="0" eaLnBrk="0" fontAlgn="base" latinLnBrk="0" hangingPunct="0">
              <a:spcBef>
                <a:spcPct val="0"/>
              </a:spcBef>
              <a:spcAft>
                <a:spcPts val="600"/>
              </a:spcAft>
              <a:buClrTx/>
              <a:buSzTx/>
              <a:buFontTx/>
              <a:buNone/>
              <a:tabLst/>
            </a:pPr>
            <a:r>
              <a:rPr kumimoji="0" lang="en-US" altLang="en-US" sz="1100" b="0" i="0" u="none" strike="noStrike" cap="none" normalizeH="0" baseline="0" dirty="0">
                <a:ln>
                  <a:noFill/>
                </a:ln>
                <a:effectLst/>
                <a:latin typeface="Menlo"/>
              </a:rPr>
              <a:t>poles = pole(T);</a:t>
            </a:r>
            <a:endParaRPr kumimoji="0" lang="en-US" altLang="en-US" sz="1100" b="0" i="0" u="none" strike="noStrike" cap="none" normalizeH="0" baseline="0" dirty="0">
              <a:ln>
                <a:noFill/>
              </a:ln>
              <a:effectLst/>
            </a:endParaRPr>
          </a:p>
          <a:p>
            <a:pPr marL="0" marR="0" lvl="0" indent="0" defTabSz="914400" rtl="0" eaLnBrk="0" fontAlgn="base" latinLnBrk="0" hangingPunct="0">
              <a:spcBef>
                <a:spcPct val="0"/>
              </a:spcBef>
              <a:spcAft>
                <a:spcPts val="600"/>
              </a:spcAft>
              <a:buClrTx/>
              <a:buSzTx/>
              <a:buFontTx/>
              <a:buNone/>
              <a:tabLst/>
            </a:pPr>
            <a:r>
              <a:rPr kumimoji="0" lang="en-US" altLang="en-US" sz="1100" b="0" i="0" u="none" strike="noStrike" cap="none" normalizeH="0" baseline="0" dirty="0">
                <a:ln>
                  <a:noFill/>
                </a:ln>
                <a:effectLst/>
                <a:latin typeface="Menlo"/>
              </a:rPr>
              <a:t>figure(1)</a:t>
            </a:r>
            <a:endParaRPr kumimoji="0" lang="en-US" altLang="en-US" sz="1100" b="0" i="0" u="none" strike="noStrike" cap="none" normalizeH="0" baseline="0" dirty="0">
              <a:ln>
                <a:noFill/>
              </a:ln>
              <a:effectLst/>
            </a:endParaRPr>
          </a:p>
          <a:p>
            <a:pPr marL="0" marR="0" lvl="0" indent="0" defTabSz="914400" rtl="0" eaLnBrk="0" fontAlgn="base" latinLnBrk="0" hangingPunct="0">
              <a:spcBef>
                <a:spcPct val="0"/>
              </a:spcBef>
              <a:spcAft>
                <a:spcPts val="600"/>
              </a:spcAft>
              <a:buClrTx/>
              <a:buSzTx/>
              <a:buFontTx/>
              <a:buNone/>
              <a:tabLst/>
            </a:pPr>
            <a:r>
              <a:rPr kumimoji="0" lang="en-US" altLang="en-US" sz="1100" b="0" i="0" u="none" strike="noStrike" cap="none" normalizeH="0" baseline="0" dirty="0">
                <a:ln>
                  <a:noFill/>
                </a:ln>
                <a:effectLst/>
                <a:latin typeface="Menlo"/>
              </a:rPr>
              <a:t>step(sys);</a:t>
            </a:r>
            <a:endParaRPr kumimoji="0" lang="en-US" altLang="en-US" sz="1100" b="0" i="0" u="none" strike="noStrike" cap="none" normalizeH="0" baseline="0" dirty="0">
              <a:ln>
                <a:noFill/>
              </a:ln>
              <a:effectLst/>
            </a:endParaRPr>
          </a:p>
          <a:p>
            <a:pPr marL="0" marR="0" lvl="0" indent="0" defTabSz="914400" rtl="0" eaLnBrk="0" fontAlgn="base" latinLnBrk="0" hangingPunct="0">
              <a:spcBef>
                <a:spcPct val="0"/>
              </a:spcBef>
              <a:spcAft>
                <a:spcPts val="600"/>
              </a:spcAft>
              <a:buClrTx/>
              <a:buSzTx/>
              <a:buFontTx/>
              <a:buNone/>
              <a:tabLst/>
            </a:pPr>
            <a:r>
              <a:rPr kumimoji="0" lang="en-US" altLang="en-US" sz="1100" b="0" i="0" u="none" strike="noStrike" cap="none" normalizeH="0" baseline="0" dirty="0">
                <a:ln>
                  <a:noFill/>
                </a:ln>
                <a:effectLst/>
                <a:latin typeface="Menlo"/>
              </a:rPr>
              <a:t>Theta = </a:t>
            </a:r>
            <a:r>
              <a:rPr kumimoji="0" lang="en-US" altLang="en-US" sz="1100" b="0" i="0" u="none" strike="noStrike" cap="none" normalizeH="0" baseline="0" dirty="0" err="1">
                <a:ln>
                  <a:noFill/>
                </a:ln>
                <a:effectLst/>
                <a:latin typeface="Menlo"/>
              </a:rPr>
              <a:t>acos</a:t>
            </a:r>
            <a:r>
              <a:rPr kumimoji="0" lang="en-US" altLang="en-US" sz="1100" b="0" i="0" u="none" strike="noStrike" cap="none" normalizeH="0" baseline="0" dirty="0">
                <a:ln>
                  <a:noFill/>
                </a:ln>
                <a:effectLst/>
                <a:latin typeface="Menlo"/>
              </a:rPr>
              <a:t>(Zeta);</a:t>
            </a:r>
            <a:endParaRPr kumimoji="0" lang="en-US" altLang="en-US" sz="1100" b="0" i="0" u="none" strike="noStrike" cap="none" normalizeH="0" baseline="0" dirty="0">
              <a:ln>
                <a:noFill/>
              </a:ln>
              <a:effectLst/>
            </a:endParaRPr>
          </a:p>
          <a:p>
            <a:pPr marL="0" marR="0" lvl="0" indent="0" defTabSz="914400" rtl="0" eaLnBrk="0" fontAlgn="base" latinLnBrk="0" hangingPunct="0">
              <a:spcBef>
                <a:spcPct val="0"/>
              </a:spcBef>
              <a:spcAft>
                <a:spcPts val="600"/>
              </a:spcAft>
              <a:buClrTx/>
              <a:buSzTx/>
              <a:buFontTx/>
              <a:buNone/>
              <a:tabLst/>
            </a:pPr>
            <a:r>
              <a:rPr kumimoji="0" lang="en-US" altLang="en-US" sz="1100" b="0" i="0" u="none" strike="noStrike" cap="none" normalizeH="0" baseline="0" dirty="0">
                <a:ln>
                  <a:noFill/>
                </a:ln>
                <a:effectLst/>
                <a:latin typeface="Menlo"/>
              </a:rPr>
              <a:t>Wd = .742; %From the poles</a:t>
            </a:r>
            <a:endParaRPr kumimoji="0" lang="en-US" altLang="en-US" sz="1100" b="0" i="0" u="none" strike="noStrike" cap="none" normalizeH="0" baseline="0" dirty="0">
              <a:ln>
                <a:noFill/>
              </a:ln>
              <a:effectLst/>
            </a:endParaRPr>
          </a:p>
          <a:p>
            <a:pPr marL="0" marR="0" lvl="0" indent="0" defTabSz="914400" rtl="0" eaLnBrk="0" fontAlgn="base" latinLnBrk="0" hangingPunct="0">
              <a:spcBef>
                <a:spcPct val="0"/>
              </a:spcBef>
              <a:spcAft>
                <a:spcPts val="600"/>
              </a:spcAft>
              <a:buClrTx/>
              <a:buSzTx/>
              <a:buFontTx/>
              <a:buNone/>
              <a:tabLst/>
            </a:pPr>
            <a:r>
              <a:rPr kumimoji="0" lang="en-US" altLang="en-US" sz="1100" b="0" i="0" u="none" strike="noStrike" cap="none" normalizeH="0" baseline="0" dirty="0" err="1">
                <a:ln>
                  <a:noFill/>
                </a:ln>
                <a:effectLst/>
                <a:latin typeface="Menlo"/>
              </a:rPr>
              <a:t>RiseTime</a:t>
            </a:r>
            <a:r>
              <a:rPr kumimoji="0" lang="en-US" altLang="en-US" sz="1100" b="0" i="0" u="none" strike="noStrike" cap="none" normalizeH="0" baseline="0" dirty="0">
                <a:ln>
                  <a:noFill/>
                </a:ln>
                <a:effectLst/>
                <a:latin typeface="Menlo"/>
              </a:rPr>
              <a:t> = (pi - Theta)/(Wd); </a:t>
            </a:r>
            <a:endParaRPr kumimoji="0" lang="en-US" altLang="en-US" sz="1100" b="0" i="0" u="none" strike="noStrike" cap="none" normalizeH="0" baseline="0" dirty="0">
              <a:ln>
                <a:noFill/>
              </a:ln>
              <a:effectLst/>
            </a:endParaRPr>
          </a:p>
          <a:p>
            <a:pPr marL="0" marR="0" lvl="0" indent="0" defTabSz="914400" rtl="0" eaLnBrk="0" fontAlgn="base" latinLnBrk="0" hangingPunct="0">
              <a:spcBef>
                <a:spcPct val="0"/>
              </a:spcBef>
              <a:spcAft>
                <a:spcPts val="600"/>
              </a:spcAft>
              <a:buClrTx/>
              <a:buSzTx/>
              <a:buFontTx/>
              <a:buNone/>
              <a:tabLst/>
            </a:pPr>
            <a:r>
              <a:rPr kumimoji="0" lang="en-US" altLang="en-US" sz="1100" b="0" i="0" u="none" strike="noStrike" cap="none" normalizeH="0" baseline="0" dirty="0" err="1">
                <a:ln>
                  <a:noFill/>
                </a:ln>
                <a:effectLst/>
                <a:latin typeface="Menlo"/>
              </a:rPr>
              <a:t>PeakTime</a:t>
            </a:r>
            <a:r>
              <a:rPr kumimoji="0" lang="en-US" altLang="en-US" sz="1100" b="0" i="0" u="none" strike="noStrike" cap="none" normalizeH="0" baseline="0" dirty="0">
                <a:ln>
                  <a:noFill/>
                </a:ln>
                <a:effectLst/>
                <a:latin typeface="Menlo"/>
              </a:rPr>
              <a:t> = pi/(Wd);</a:t>
            </a:r>
            <a:endParaRPr kumimoji="0" lang="en-US" altLang="en-US" sz="1100" b="0" i="0" u="none" strike="noStrike" cap="none" normalizeH="0" baseline="0" dirty="0">
              <a:ln>
                <a:noFill/>
              </a:ln>
              <a:effectLst/>
            </a:endParaRPr>
          </a:p>
          <a:p>
            <a:pPr marL="0" marR="0" lvl="0" indent="0" defTabSz="914400" rtl="0" eaLnBrk="0" fontAlgn="base" latinLnBrk="0" hangingPunct="0">
              <a:spcBef>
                <a:spcPct val="0"/>
              </a:spcBef>
              <a:spcAft>
                <a:spcPts val="600"/>
              </a:spcAft>
              <a:buClrTx/>
              <a:buSzTx/>
              <a:buFontTx/>
              <a:buNone/>
              <a:tabLst/>
            </a:pPr>
            <a:r>
              <a:rPr kumimoji="0" lang="en-US" altLang="en-US" sz="1100" b="0" i="0" u="none" strike="noStrike" cap="none" normalizeH="0" baseline="0" dirty="0" err="1">
                <a:ln>
                  <a:noFill/>
                </a:ln>
                <a:effectLst/>
                <a:latin typeface="Menlo"/>
              </a:rPr>
              <a:t>SettlingTime</a:t>
            </a:r>
            <a:r>
              <a:rPr kumimoji="0" lang="en-US" altLang="en-US" sz="1100" b="0" i="0" u="none" strike="noStrike" cap="none" normalizeH="0" baseline="0" dirty="0">
                <a:ln>
                  <a:noFill/>
                </a:ln>
                <a:effectLst/>
                <a:latin typeface="Menlo"/>
              </a:rPr>
              <a:t> = 4/(Zeta*</a:t>
            </a:r>
            <a:r>
              <a:rPr kumimoji="0" lang="en-US" altLang="en-US" sz="1100" b="0" i="0" u="none" strike="noStrike" cap="none" normalizeH="0" baseline="0" dirty="0" err="1">
                <a:ln>
                  <a:noFill/>
                </a:ln>
                <a:effectLst/>
                <a:latin typeface="Menlo"/>
              </a:rPr>
              <a:t>Wn</a:t>
            </a:r>
            <a:r>
              <a:rPr kumimoji="0" lang="en-US" altLang="en-US" sz="1100" b="0" i="0" u="none" strike="noStrike" cap="none" normalizeH="0" baseline="0" dirty="0">
                <a:ln>
                  <a:noFill/>
                </a:ln>
                <a:effectLst/>
                <a:latin typeface="Menlo"/>
              </a:rPr>
              <a:t>);</a:t>
            </a:r>
            <a:endParaRPr kumimoji="0" lang="en-US" altLang="en-US" sz="1100" b="0" i="0" u="none" strike="noStrike" cap="none" normalizeH="0" baseline="0" dirty="0">
              <a:ln>
                <a:noFill/>
              </a:ln>
              <a:effectLst/>
            </a:endParaRPr>
          </a:p>
          <a:p>
            <a:pPr marL="0" marR="0" lvl="0" indent="0" defTabSz="914400" rtl="0" eaLnBrk="0" fontAlgn="base" latinLnBrk="0" hangingPunct="0">
              <a:spcBef>
                <a:spcPct val="0"/>
              </a:spcBef>
              <a:spcAft>
                <a:spcPts val="600"/>
              </a:spcAft>
              <a:buClrTx/>
              <a:buSzTx/>
              <a:buFontTx/>
              <a:buNone/>
              <a:tabLst/>
            </a:pPr>
            <a:r>
              <a:rPr kumimoji="0" lang="en-US" altLang="en-US" sz="1100" b="0" i="0" u="none" strike="noStrike" cap="none" normalizeH="0" baseline="0" dirty="0">
                <a:ln>
                  <a:noFill/>
                </a:ln>
                <a:effectLst/>
                <a:latin typeface="Menlo"/>
              </a:rPr>
              <a:t>Overshoot = exp(-1*Zeta*</a:t>
            </a:r>
            <a:r>
              <a:rPr kumimoji="0" lang="en-US" altLang="en-US" sz="1100" b="0" i="0" u="none" strike="noStrike" cap="none" normalizeH="0" baseline="0" dirty="0" err="1">
                <a:ln>
                  <a:noFill/>
                </a:ln>
                <a:effectLst/>
                <a:latin typeface="Menlo"/>
              </a:rPr>
              <a:t>Wn</a:t>
            </a:r>
            <a:r>
              <a:rPr kumimoji="0" lang="en-US" altLang="en-US" sz="1100" b="0" i="0" u="none" strike="noStrike" cap="none" normalizeH="0" baseline="0" dirty="0">
                <a:ln>
                  <a:noFill/>
                </a:ln>
                <a:effectLst/>
                <a:latin typeface="Menlo"/>
              </a:rPr>
              <a:t>*(pi/Wd));</a:t>
            </a:r>
            <a:endParaRPr kumimoji="0" lang="en-US" altLang="en-US" sz="1100" b="0" i="0" u="none" strike="noStrike" cap="none" normalizeH="0" baseline="0" dirty="0">
              <a:ln>
                <a:noFill/>
              </a:ln>
              <a:effectLst/>
            </a:endParaRPr>
          </a:p>
          <a:p>
            <a:pPr marL="0" marR="0" lvl="0" indent="0" defTabSz="914400" rtl="0" eaLnBrk="0" fontAlgn="base" latinLnBrk="0" hangingPunct="0">
              <a:spcBef>
                <a:spcPct val="0"/>
              </a:spcBef>
              <a:spcAft>
                <a:spcPts val="600"/>
              </a:spcAft>
              <a:buClrTx/>
              <a:buSzTx/>
              <a:buFontTx/>
              <a:buNone/>
              <a:tabLst/>
            </a:pPr>
            <a:r>
              <a:rPr kumimoji="0" lang="en-US" altLang="en-US" sz="1100" b="0" i="0" u="none" strike="noStrike" cap="none" normalizeH="0" baseline="0" dirty="0" err="1">
                <a:ln>
                  <a:noFill/>
                </a:ln>
                <a:effectLst/>
                <a:latin typeface="Menlo"/>
              </a:rPr>
              <a:t>Kp</a:t>
            </a:r>
            <a:r>
              <a:rPr kumimoji="0" lang="en-US" altLang="en-US" sz="1100" b="0" i="0" u="none" strike="noStrike" cap="none" normalizeH="0" baseline="0" dirty="0">
                <a:ln>
                  <a:noFill/>
                </a:ln>
                <a:effectLst/>
                <a:latin typeface="Menlo"/>
              </a:rPr>
              <a:t> = </a:t>
            </a:r>
            <a:r>
              <a:rPr kumimoji="0" lang="en-US" altLang="en-US" sz="1100" b="0" i="0" u="none" strike="noStrike" cap="none" normalizeH="0" baseline="0" dirty="0" err="1">
                <a:ln>
                  <a:noFill/>
                </a:ln>
                <a:effectLst/>
                <a:latin typeface="Menlo"/>
              </a:rPr>
              <a:t>dcgain</a:t>
            </a:r>
            <a:r>
              <a:rPr kumimoji="0" lang="en-US" altLang="en-US" sz="1100" b="0" i="0" u="none" strike="noStrike" cap="none" normalizeH="0" baseline="0" dirty="0">
                <a:ln>
                  <a:noFill/>
                </a:ln>
                <a:effectLst/>
                <a:latin typeface="Menlo"/>
              </a:rPr>
              <a:t>(sys);</a:t>
            </a:r>
            <a:endParaRPr kumimoji="0" lang="en-US" altLang="en-US" sz="1100" b="0" i="0" u="none" strike="noStrike" cap="none" normalizeH="0" baseline="0" dirty="0">
              <a:ln>
                <a:noFill/>
              </a:ln>
              <a:effectLst/>
            </a:endParaRPr>
          </a:p>
          <a:p>
            <a:pPr marL="0" marR="0" lvl="0" indent="0" defTabSz="914400" rtl="0" eaLnBrk="0" fontAlgn="base" latinLnBrk="0" hangingPunct="0">
              <a:spcBef>
                <a:spcPct val="0"/>
              </a:spcBef>
              <a:spcAft>
                <a:spcPts val="600"/>
              </a:spcAft>
              <a:buClrTx/>
              <a:buSzTx/>
              <a:buFontTx/>
              <a:buNone/>
              <a:tabLst/>
            </a:pPr>
            <a:r>
              <a:rPr kumimoji="0" lang="en-US" altLang="en-US" sz="1100" b="0" i="0" u="none" strike="noStrike" cap="none" normalizeH="0" baseline="0" dirty="0" err="1">
                <a:ln>
                  <a:noFill/>
                </a:ln>
                <a:effectLst/>
                <a:latin typeface="Menlo"/>
              </a:rPr>
              <a:t>ess</a:t>
            </a:r>
            <a:r>
              <a:rPr kumimoji="0" lang="en-US" altLang="en-US" sz="1100" b="0" i="0" u="none" strike="noStrike" cap="none" normalizeH="0" baseline="0" dirty="0">
                <a:ln>
                  <a:noFill/>
                </a:ln>
                <a:effectLst/>
                <a:latin typeface="Menlo"/>
              </a:rPr>
              <a:t> = 1/(1+Kp);</a:t>
            </a:r>
            <a:endParaRPr kumimoji="0" lang="en-US" altLang="en-US" sz="1100" b="0" i="0" u="none" strike="noStrike" cap="none" normalizeH="0" baseline="0" dirty="0">
              <a:ln>
                <a:noFill/>
              </a:ln>
              <a:effectLst/>
              <a:latin typeface="Arial" panose="020B0604020202020204" pitchFamily="34" charset="0"/>
            </a:endParaRPr>
          </a:p>
        </p:txBody>
      </p:sp>
      <p:pic>
        <p:nvPicPr>
          <p:cNvPr id="5" name="Audio 4">
            <a:hlinkClick r:id="" action="ppaction://media"/>
            <a:extLst>
              <a:ext uri="{FF2B5EF4-FFF2-40B4-BE49-F238E27FC236}">
                <a16:creationId xmlns:a16="http://schemas.microsoft.com/office/drawing/2014/main" id="{F5016765-8FAB-9758-9D72-85569655437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528706543"/>
      </p:ext>
    </p:extLst>
  </p:cSld>
  <p:clrMapOvr>
    <a:masterClrMapping/>
  </p:clrMapOvr>
  <mc:AlternateContent xmlns:mc="http://schemas.openxmlformats.org/markup-compatibility/2006">
    <mc:Choice xmlns:p14="http://schemas.microsoft.com/office/powerpoint/2010/main" Requires="p14">
      <p:transition spd="slow" p14:dur="2000" advTm="41735"/>
    </mc:Choice>
    <mc:Fallback>
      <p:transition spd="slow" advTm="4173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6E6382-C715-DAE4-FC66-4FD17556966B}"/>
              </a:ext>
            </a:extLst>
          </p:cNvPr>
          <p:cNvSpPr>
            <a:spLocks noGrp="1"/>
          </p:cNvSpPr>
          <p:nvPr>
            <p:ph type="title"/>
          </p:nvPr>
        </p:nvSpPr>
        <p:spPr/>
        <p:txBody>
          <a:bodyPr/>
          <a:lstStyle/>
          <a:p>
            <a:r>
              <a:rPr lang="en-US" dirty="0"/>
              <a:t>Case 2 System Performance Characteristics</a:t>
            </a:r>
          </a:p>
        </p:txBody>
      </p:sp>
      <p:graphicFrame>
        <p:nvGraphicFramePr>
          <p:cNvPr id="4" name="Table 4">
            <a:extLst>
              <a:ext uri="{FF2B5EF4-FFF2-40B4-BE49-F238E27FC236}">
                <a16:creationId xmlns:a16="http://schemas.microsoft.com/office/drawing/2014/main" id="{43C48A1B-034B-971D-06EE-3AFF1CB606D1}"/>
              </a:ext>
            </a:extLst>
          </p:cNvPr>
          <p:cNvGraphicFramePr>
            <a:graphicFrameLocks noGrp="1"/>
          </p:cNvGraphicFramePr>
          <p:nvPr>
            <p:ph idx="1"/>
            <p:extLst>
              <p:ext uri="{D42A27DB-BD31-4B8C-83A1-F6EECF244321}">
                <p14:modId xmlns:p14="http://schemas.microsoft.com/office/powerpoint/2010/main" val="3967283077"/>
              </p:ext>
            </p:extLst>
          </p:nvPr>
        </p:nvGraphicFramePr>
        <p:xfrm>
          <a:off x="838200" y="1825625"/>
          <a:ext cx="10515600" cy="4527424"/>
        </p:xfrm>
        <a:graphic>
          <a:graphicData uri="http://schemas.openxmlformats.org/drawingml/2006/table">
            <a:tbl>
              <a:tblPr firstRow="1" bandRow="1">
                <a:tableStyleId>{22838BEF-8BB2-4498-84A7-C5851F593DF1}</a:tableStyleId>
              </a:tblPr>
              <a:tblGrid>
                <a:gridCol w="5257800">
                  <a:extLst>
                    <a:ext uri="{9D8B030D-6E8A-4147-A177-3AD203B41FA5}">
                      <a16:colId xmlns:a16="http://schemas.microsoft.com/office/drawing/2014/main" val="295996468"/>
                    </a:ext>
                  </a:extLst>
                </a:gridCol>
                <a:gridCol w="5257800">
                  <a:extLst>
                    <a:ext uri="{9D8B030D-6E8A-4147-A177-3AD203B41FA5}">
                      <a16:colId xmlns:a16="http://schemas.microsoft.com/office/drawing/2014/main" val="1194340435"/>
                    </a:ext>
                  </a:extLst>
                </a:gridCol>
              </a:tblGrid>
              <a:tr h="370840">
                <a:tc>
                  <a:txBody>
                    <a:bodyPr/>
                    <a:lstStyle/>
                    <a:p>
                      <a:pPr algn="ctr"/>
                      <a:r>
                        <a:rPr lang="en-US" sz="2800" b="0" dirty="0">
                          <a:latin typeface="Arial" panose="020B0604020202020204" pitchFamily="34" charset="0"/>
                          <a:cs typeface="Arial" panose="020B0604020202020204" pitchFamily="34" charset="0"/>
                        </a:rPr>
                        <a:t>Rise Time</a:t>
                      </a:r>
                    </a:p>
                  </a:txBody>
                  <a:tcPr marL="139209" marR="139209" marT="69604" marB="69604"/>
                </a:tc>
                <a:tc>
                  <a:txBody>
                    <a:bodyPr/>
                    <a:lstStyle/>
                    <a:p>
                      <a:pPr algn="ctr"/>
                      <a:r>
                        <a:rPr lang="en-US" sz="2800" b="0" dirty="0"/>
                        <a:t>2.76 s</a:t>
                      </a:r>
                    </a:p>
                  </a:txBody>
                  <a:tcPr/>
                </a:tc>
                <a:extLst>
                  <a:ext uri="{0D108BD9-81ED-4DB2-BD59-A6C34878D82A}">
                    <a16:rowId xmlns:a16="http://schemas.microsoft.com/office/drawing/2014/main" val="3508383804"/>
                  </a:ext>
                </a:extLst>
              </a:tr>
              <a:tr h="370840">
                <a:tc>
                  <a:txBody>
                    <a:bodyPr/>
                    <a:lstStyle/>
                    <a:p>
                      <a:pPr algn="ctr"/>
                      <a:r>
                        <a:rPr lang="en-US" sz="2800" b="0" dirty="0">
                          <a:latin typeface="Arial" panose="020B0604020202020204" pitchFamily="34" charset="0"/>
                          <a:cs typeface="Arial" panose="020B0604020202020204" pitchFamily="34" charset="0"/>
                        </a:rPr>
                        <a:t>Settling Time</a:t>
                      </a:r>
                    </a:p>
                  </a:txBody>
                  <a:tcPr marL="139209" marR="139209" marT="69604" marB="69604"/>
                </a:tc>
                <a:tc>
                  <a:txBody>
                    <a:bodyPr/>
                    <a:lstStyle/>
                    <a:p>
                      <a:pPr algn="ctr"/>
                      <a:r>
                        <a:rPr lang="en-US" sz="2800" b="0" dirty="0"/>
                        <a:t>8.80 s</a:t>
                      </a:r>
                    </a:p>
                  </a:txBody>
                  <a:tcPr/>
                </a:tc>
                <a:extLst>
                  <a:ext uri="{0D108BD9-81ED-4DB2-BD59-A6C34878D82A}">
                    <a16:rowId xmlns:a16="http://schemas.microsoft.com/office/drawing/2014/main" val="2784027821"/>
                  </a:ext>
                </a:extLst>
              </a:tr>
              <a:tr h="370840">
                <a:tc>
                  <a:txBody>
                    <a:bodyPr/>
                    <a:lstStyle/>
                    <a:p>
                      <a:pPr algn="ctr"/>
                      <a:r>
                        <a:rPr lang="en-US" sz="2800" b="0" dirty="0">
                          <a:latin typeface="Arial" panose="020B0604020202020204" pitchFamily="34" charset="0"/>
                          <a:cs typeface="Arial" panose="020B0604020202020204" pitchFamily="34" charset="0"/>
                        </a:rPr>
                        <a:t>Peak Time</a:t>
                      </a:r>
                    </a:p>
                  </a:txBody>
                  <a:tcPr marL="139209" marR="139209" marT="69604" marB="69604"/>
                </a:tc>
                <a:tc>
                  <a:txBody>
                    <a:bodyPr/>
                    <a:lstStyle/>
                    <a:p>
                      <a:pPr algn="ctr"/>
                      <a:r>
                        <a:rPr lang="en-US" sz="2800" b="0" dirty="0"/>
                        <a:t>4.12 s</a:t>
                      </a:r>
                    </a:p>
                  </a:txBody>
                  <a:tcPr/>
                </a:tc>
                <a:extLst>
                  <a:ext uri="{0D108BD9-81ED-4DB2-BD59-A6C34878D82A}">
                    <a16:rowId xmlns:a16="http://schemas.microsoft.com/office/drawing/2014/main" val="2216299815"/>
                  </a:ext>
                </a:extLst>
              </a:tr>
              <a:tr h="370840">
                <a:tc>
                  <a:txBody>
                    <a:bodyPr/>
                    <a:lstStyle/>
                    <a:p>
                      <a:pPr algn="ctr"/>
                      <a:r>
                        <a:rPr lang="en-US" sz="2800" b="0" dirty="0">
                          <a:latin typeface="Arial" panose="020B0604020202020204" pitchFamily="34" charset="0"/>
                          <a:cs typeface="Arial" panose="020B0604020202020204" pitchFamily="34" charset="0"/>
                        </a:rPr>
                        <a:t>Overshoot</a:t>
                      </a:r>
                    </a:p>
                  </a:txBody>
                  <a:tcPr marL="139209" marR="139209" marT="69604" marB="69604"/>
                </a:tc>
                <a:tc>
                  <a:txBody>
                    <a:bodyPr/>
                    <a:lstStyle/>
                    <a:p>
                      <a:pPr algn="ctr"/>
                      <a:r>
                        <a:rPr lang="en-US" sz="2800" b="0" dirty="0"/>
                        <a:t>19%</a:t>
                      </a:r>
                    </a:p>
                  </a:txBody>
                  <a:tcPr/>
                </a:tc>
                <a:extLst>
                  <a:ext uri="{0D108BD9-81ED-4DB2-BD59-A6C34878D82A}">
                    <a16:rowId xmlns:a16="http://schemas.microsoft.com/office/drawing/2014/main" val="83269738"/>
                  </a:ext>
                </a:extLst>
              </a:tr>
              <a:tr h="370840">
                <a:tc>
                  <a:txBody>
                    <a:bodyPr/>
                    <a:lstStyle/>
                    <a:p>
                      <a:pPr algn="ctr"/>
                      <a:r>
                        <a:rPr lang="en-US" sz="2800" b="0">
                          <a:latin typeface="Arial" panose="020B0604020202020204" pitchFamily="34" charset="0"/>
                          <a:cs typeface="Arial" panose="020B0604020202020204" pitchFamily="34" charset="0"/>
                        </a:rPr>
                        <a:t>Steady State Error</a:t>
                      </a:r>
                    </a:p>
                  </a:txBody>
                  <a:tcPr marL="139209" marR="139209" marT="69604" marB="69604"/>
                </a:tc>
                <a:tc>
                  <a:txBody>
                    <a:bodyPr/>
                    <a:lstStyle/>
                    <a:p>
                      <a:pPr algn="ctr"/>
                      <a:r>
                        <a:rPr lang="en-US" sz="2800" b="0" dirty="0"/>
                        <a:t>50%</a:t>
                      </a:r>
                    </a:p>
                  </a:txBody>
                  <a:tcPr/>
                </a:tc>
                <a:extLst>
                  <a:ext uri="{0D108BD9-81ED-4DB2-BD59-A6C34878D82A}">
                    <a16:rowId xmlns:a16="http://schemas.microsoft.com/office/drawing/2014/main" val="1014445414"/>
                  </a:ext>
                </a:extLst>
              </a:tr>
              <a:tr h="370840">
                <a:tc>
                  <a:txBody>
                    <a:bodyPr/>
                    <a:lstStyle/>
                    <a:p>
                      <a:pPr algn="ctr"/>
                      <a:r>
                        <a:rPr lang="en-US" sz="2800" b="0" dirty="0">
                          <a:latin typeface="Arial" panose="020B0604020202020204" pitchFamily="34" charset="0"/>
                          <a:cs typeface="Arial" panose="020B0604020202020204" pitchFamily="34" charset="0"/>
                        </a:rPr>
                        <a:t>System Type</a:t>
                      </a:r>
                    </a:p>
                  </a:txBody>
                  <a:tcPr marL="139209" marR="139209" marT="69604" marB="69604"/>
                </a:tc>
                <a:tc>
                  <a:txBody>
                    <a:bodyPr/>
                    <a:lstStyle/>
                    <a:p>
                      <a:pPr algn="ctr"/>
                      <a:r>
                        <a:rPr lang="en-US" sz="2800" b="0" dirty="0"/>
                        <a:t>0</a:t>
                      </a:r>
                    </a:p>
                  </a:txBody>
                  <a:tcPr/>
                </a:tc>
                <a:extLst>
                  <a:ext uri="{0D108BD9-81ED-4DB2-BD59-A6C34878D82A}">
                    <a16:rowId xmlns:a16="http://schemas.microsoft.com/office/drawing/2014/main" val="3489446046"/>
                  </a:ext>
                </a:extLst>
              </a:tr>
              <a:tr h="370840">
                <a:tc>
                  <a:txBody>
                    <a:bodyPr/>
                    <a:lstStyle/>
                    <a:p>
                      <a:pPr algn="ctr"/>
                      <a:r>
                        <a:rPr lang="en-US" sz="2800" b="0" dirty="0">
                          <a:latin typeface="Arial" panose="020B0604020202020204" pitchFamily="34" charset="0"/>
                          <a:cs typeface="Arial" panose="020B0604020202020204" pitchFamily="34" charset="0"/>
                        </a:rPr>
                        <a:t>Static Error Constant</a:t>
                      </a:r>
                    </a:p>
                  </a:txBody>
                  <a:tcPr marL="139209" marR="139209" marT="69604" marB="69604"/>
                </a:tc>
                <a:tc>
                  <a:txBody>
                    <a:bodyPr/>
                    <a:lstStyle/>
                    <a:p>
                      <a:pPr algn="ctr"/>
                      <a:r>
                        <a:rPr lang="en-US" sz="2800" b="0" dirty="0"/>
                        <a:t>1</a:t>
                      </a:r>
                    </a:p>
                  </a:txBody>
                  <a:tcPr/>
                </a:tc>
                <a:extLst>
                  <a:ext uri="{0D108BD9-81ED-4DB2-BD59-A6C34878D82A}">
                    <a16:rowId xmlns:a16="http://schemas.microsoft.com/office/drawing/2014/main" val="2708064459"/>
                  </a:ext>
                </a:extLst>
              </a:tr>
              <a:tr h="395442">
                <a:tc>
                  <a:txBody>
                    <a:bodyPr/>
                    <a:lstStyle/>
                    <a:p>
                      <a:pPr algn="ctr"/>
                      <a:r>
                        <a:rPr lang="en-US" sz="2800" b="0" dirty="0">
                          <a:latin typeface="Arial" panose="020B0604020202020204" pitchFamily="34" charset="0"/>
                          <a:cs typeface="Arial" panose="020B0604020202020204" pitchFamily="34" charset="0"/>
                        </a:rPr>
                        <a:t>Stability (Pole Location)</a:t>
                      </a:r>
                    </a:p>
                  </a:txBody>
                  <a:tcPr marL="139209" marR="139209" marT="69604" marB="69604"/>
                </a:tc>
                <a:tc>
                  <a:txBody>
                    <a:bodyPr/>
                    <a:lstStyle/>
                    <a:p>
                      <a:pPr algn="ctr"/>
                      <a:r>
                        <a:rPr lang="en-US" sz="2800" b="0" dirty="0"/>
                        <a:t>-10 +/- .66i &amp; -.46 +/- .76i</a:t>
                      </a:r>
                    </a:p>
                  </a:txBody>
                  <a:tcPr/>
                </a:tc>
                <a:extLst>
                  <a:ext uri="{0D108BD9-81ED-4DB2-BD59-A6C34878D82A}">
                    <a16:rowId xmlns:a16="http://schemas.microsoft.com/office/drawing/2014/main" val="1993751441"/>
                  </a:ext>
                </a:extLst>
              </a:tr>
            </a:tbl>
          </a:graphicData>
        </a:graphic>
      </p:graphicFrame>
      <p:pic>
        <p:nvPicPr>
          <p:cNvPr id="3" name="Audio 2">
            <a:hlinkClick r:id="" action="ppaction://media"/>
            <a:extLst>
              <a:ext uri="{FF2B5EF4-FFF2-40B4-BE49-F238E27FC236}">
                <a16:creationId xmlns:a16="http://schemas.microsoft.com/office/drawing/2014/main" id="{08CC33E8-100E-220E-4C0E-201E855D4D1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52515814"/>
      </p:ext>
    </p:extLst>
  </p:cSld>
  <p:clrMapOvr>
    <a:masterClrMapping/>
  </p:clrMapOvr>
  <mc:AlternateContent xmlns:mc="http://schemas.openxmlformats.org/markup-compatibility/2006">
    <mc:Choice xmlns:p14="http://schemas.microsoft.com/office/powerpoint/2010/main" Requires="p14">
      <p:transition spd="slow" p14:dur="2000" advTm="35449"/>
    </mc:Choice>
    <mc:Fallback>
      <p:transition spd="slow" advTm="3544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C13050-8C2D-AAC1-44FF-EC37E18D8AEC}"/>
              </a:ext>
            </a:extLst>
          </p:cNvPr>
          <p:cNvSpPr>
            <a:spLocks noGrp="1"/>
          </p:cNvSpPr>
          <p:nvPr>
            <p:ph type="title"/>
          </p:nvPr>
        </p:nvSpPr>
        <p:spPr/>
        <p:txBody>
          <a:bodyPr/>
          <a:lstStyle/>
          <a:p>
            <a:r>
              <a:rPr lang="en-US" dirty="0"/>
              <a:t>Comparison of Case 1 &amp; Case 2</a:t>
            </a:r>
          </a:p>
        </p:txBody>
      </p:sp>
      <p:graphicFrame>
        <p:nvGraphicFramePr>
          <p:cNvPr id="4" name="Table 4">
            <a:extLst>
              <a:ext uri="{FF2B5EF4-FFF2-40B4-BE49-F238E27FC236}">
                <a16:creationId xmlns:a16="http://schemas.microsoft.com/office/drawing/2014/main" id="{54526F22-4AF4-BDDD-5D45-D1771D4CE1B1}"/>
              </a:ext>
            </a:extLst>
          </p:cNvPr>
          <p:cNvGraphicFramePr>
            <a:graphicFrameLocks noGrp="1"/>
          </p:cNvGraphicFramePr>
          <p:nvPr>
            <p:ph idx="1"/>
            <p:extLst>
              <p:ext uri="{D42A27DB-BD31-4B8C-83A1-F6EECF244321}">
                <p14:modId xmlns:p14="http://schemas.microsoft.com/office/powerpoint/2010/main" val="2543449214"/>
              </p:ext>
            </p:extLst>
          </p:nvPr>
        </p:nvGraphicFramePr>
        <p:xfrm>
          <a:off x="567159" y="1825625"/>
          <a:ext cx="6435525" cy="3452976"/>
        </p:xfrm>
        <a:graphic>
          <a:graphicData uri="http://schemas.openxmlformats.org/drawingml/2006/table">
            <a:tbl>
              <a:tblPr firstRow="1" bandRow="1">
                <a:tableStyleId>{22838BEF-8BB2-4498-84A7-C5851F593DF1}</a:tableStyleId>
              </a:tblPr>
              <a:tblGrid>
                <a:gridCol w="2325869">
                  <a:extLst>
                    <a:ext uri="{9D8B030D-6E8A-4147-A177-3AD203B41FA5}">
                      <a16:colId xmlns:a16="http://schemas.microsoft.com/office/drawing/2014/main" val="3726605146"/>
                    </a:ext>
                  </a:extLst>
                </a:gridCol>
                <a:gridCol w="2054828">
                  <a:extLst>
                    <a:ext uri="{9D8B030D-6E8A-4147-A177-3AD203B41FA5}">
                      <a16:colId xmlns:a16="http://schemas.microsoft.com/office/drawing/2014/main" val="4041320786"/>
                    </a:ext>
                  </a:extLst>
                </a:gridCol>
                <a:gridCol w="2054828">
                  <a:extLst>
                    <a:ext uri="{9D8B030D-6E8A-4147-A177-3AD203B41FA5}">
                      <a16:colId xmlns:a16="http://schemas.microsoft.com/office/drawing/2014/main" val="4061649756"/>
                    </a:ext>
                  </a:extLst>
                </a:gridCol>
              </a:tblGrid>
              <a:tr h="190271">
                <a:tc>
                  <a:txBody>
                    <a:bodyPr/>
                    <a:lstStyle/>
                    <a:p>
                      <a:r>
                        <a:rPr lang="en-US" sz="1400" dirty="0"/>
                        <a:t>Characteristic</a:t>
                      </a:r>
                    </a:p>
                  </a:txBody>
                  <a:tcPr/>
                </a:tc>
                <a:tc>
                  <a:txBody>
                    <a:bodyPr/>
                    <a:lstStyle/>
                    <a:p>
                      <a:r>
                        <a:rPr lang="en-US" sz="1400" dirty="0"/>
                        <a:t>Case 1</a:t>
                      </a:r>
                    </a:p>
                  </a:txBody>
                  <a:tcPr/>
                </a:tc>
                <a:tc>
                  <a:txBody>
                    <a:bodyPr/>
                    <a:lstStyle/>
                    <a:p>
                      <a:r>
                        <a:rPr lang="en-US" sz="1400" dirty="0"/>
                        <a:t>Case 2</a:t>
                      </a:r>
                    </a:p>
                  </a:txBody>
                  <a:tcPr/>
                </a:tc>
                <a:extLst>
                  <a:ext uri="{0D108BD9-81ED-4DB2-BD59-A6C34878D82A}">
                    <a16:rowId xmlns:a16="http://schemas.microsoft.com/office/drawing/2014/main" val="1382191757"/>
                  </a:ext>
                </a:extLst>
              </a:tr>
              <a:tr h="294401">
                <a:tc>
                  <a:txBody>
                    <a:bodyPr/>
                    <a:lstStyle/>
                    <a:p>
                      <a:pPr algn="ctr"/>
                      <a:r>
                        <a:rPr lang="en-US" sz="1400" b="0" dirty="0">
                          <a:latin typeface="Arial" panose="020B0604020202020204" pitchFamily="34" charset="0"/>
                          <a:cs typeface="Arial" panose="020B0604020202020204" pitchFamily="34" charset="0"/>
                        </a:rPr>
                        <a:t>Rise Time</a:t>
                      </a:r>
                    </a:p>
                  </a:txBody>
                  <a:tcPr marL="139209" marR="139209" marT="69604" marB="69604"/>
                </a:tc>
                <a:tc>
                  <a:txBody>
                    <a:bodyPr/>
                    <a:lstStyle/>
                    <a:p>
                      <a:pPr algn="ctr"/>
                      <a:r>
                        <a:rPr lang="en-US" sz="1400" b="0" dirty="0">
                          <a:latin typeface="Arial" panose="020B0604020202020204" pitchFamily="34" charset="0"/>
                          <a:cs typeface="Arial" panose="020B0604020202020204" pitchFamily="34" charset="0"/>
                        </a:rPr>
                        <a:t>6.41s</a:t>
                      </a:r>
                    </a:p>
                  </a:txBody>
                  <a:tcPr marL="139209" marR="139209" marT="69604" marB="69604"/>
                </a:tc>
                <a:tc>
                  <a:txBody>
                    <a:bodyPr/>
                    <a:lstStyle/>
                    <a:p>
                      <a:pPr algn="ctr"/>
                      <a:r>
                        <a:rPr lang="en-US" sz="1400" b="0" dirty="0"/>
                        <a:t>2.76 s</a:t>
                      </a:r>
                    </a:p>
                  </a:txBody>
                  <a:tcPr/>
                </a:tc>
                <a:extLst>
                  <a:ext uri="{0D108BD9-81ED-4DB2-BD59-A6C34878D82A}">
                    <a16:rowId xmlns:a16="http://schemas.microsoft.com/office/drawing/2014/main" val="1030087189"/>
                  </a:ext>
                </a:extLst>
              </a:tr>
              <a:tr h="294401">
                <a:tc>
                  <a:txBody>
                    <a:bodyPr/>
                    <a:lstStyle/>
                    <a:p>
                      <a:pPr algn="ctr"/>
                      <a:r>
                        <a:rPr lang="en-US" sz="1400" b="0" dirty="0">
                          <a:latin typeface="Arial" panose="020B0604020202020204" pitchFamily="34" charset="0"/>
                          <a:cs typeface="Arial" panose="020B0604020202020204" pitchFamily="34" charset="0"/>
                        </a:rPr>
                        <a:t>Settling Time</a:t>
                      </a:r>
                    </a:p>
                  </a:txBody>
                  <a:tcPr marL="139209" marR="139209" marT="69604" marB="69604"/>
                </a:tc>
                <a:tc>
                  <a:txBody>
                    <a:bodyPr/>
                    <a:lstStyle/>
                    <a:p>
                      <a:pPr algn="ctr"/>
                      <a:r>
                        <a:rPr lang="en-US" sz="1400" b="0" dirty="0">
                          <a:latin typeface="Arial" panose="020B0604020202020204" pitchFamily="34" charset="0"/>
                          <a:cs typeface="Arial" panose="020B0604020202020204" pitchFamily="34" charset="0"/>
                        </a:rPr>
                        <a:t>8 s</a:t>
                      </a:r>
                    </a:p>
                  </a:txBody>
                  <a:tcPr marL="139209" marR="139209" marT="69604" marB="69604"/>
                </a:tc>
                <a:tc>
                  <a:txBody>
                    <a:bodyPr/>
                    <a:lstStyle/>
                    <a:p>
                      <a:pPr algn="ctr"/>
                      <a:r>
                        <a:rPr lang="en-US" sz="1400" b="0" dirty="0"/>
                        <a:t>8.80 s</a:t>
                      </a:r>
                    </a:p>
                  </a:txBody>
                  <a:tcPr/>
                </a:tc>
                <a:extLst>
                  <a:ext uri="{0D108BD9-81ED-4DB2-BD59-A6C34878D82A}">
                    <a16:rowId xmlns:a16="http://schemas.microsoft.com/office/drawing/2014/main" val="3692119359"/>
                  </a:ext>
                </a:extLst>
              </a:tr>
              <a:tr h="294401">
                <a:tc>
                  <a:txBody>
                    <a:bodyPr/>
                    <a:lstStyle/>
                    <a:p>
                      <a:pPr algn="ctr"/>
                      <a:r>
                        <a:rPr lang="en-US" sz="1400" b="0" dirty="0">
                          <a:latin typeface="Arial" panose="020B0604020202020204" pitchFamily="34" charset="0"/>
                          <a:cs typeface="Arial" panose="020B0604020202020204" pitchFamily="34" charset="0"/>
                        </a:rPr>
                        <a:t>Peak Time</a:t>
                      </a:r>
                    </a:p>
                  </a:txBody>
                  <a:tcPr marL="139209" marR="139209" marT="69604" marB="69604"/>
                </a:tc>
                <a:tc>
                  <a:txBody>
                    <a:bodyPr/>
                    <a:lstStyle/>
                    <a:p>
                      <a:pPr algn="ctr"/>
                      <a:r>
                        <a:rPr lang="en-US" sz="1400" b="0" dirty="0">
                          <a:latin typeface="Arial" panose="020B0604020202020204" pitchFamily="34" charset="0"/>
                          <a:cs typeface="Arial" panose="020B0604020202020204" pitchFamily="34" charset="0"/>
                        </a:rPr>
                        <a:t>8.12 s</a:t>
                      </a:r>
                    </a:p>
                  </a:txBody>
                  <a:tcPr marL="139209" marR="139209" marT="69604" marB="69604"/>
                </a:tc>
                <a:tc>
                  <a:txBody>
                    <a:bodyPr/>
                    <a:lstStyle/>
                    <a:p>
                      <a:pPr algn="ctr"/>
                      <a:r>
                        <a:rPr lang="en-US" sz="1400" b="0" dirty="0"/>
                        <a:t>4.12 s</a:t>
                      </a:r>
                    </a:p>
                  </a:txBody>
                  <a:tcPr/>
                </a:tc>
                <a:extLst>
                  <a:ext uri="{0D108BD9-81ED-4DB2-BD59-A6C34878D82A}">
                    <a16:rowId xmlns:a16="http://schemas.microsoft.com/office/drawing/2014/main" val="3886940309"/>
                  </a:ext>
                </a:extLst>
              </a:tr>
              <a:tr h="294401">
                <a:tc>
                  <a:txBody>
                    <a:bodyPr/>
                    <a:lstStyle/>
                    <a:p>
                      <a:pPr algn="ctr"/>
                      <a:r>
                        <a:rPr lang="en-US" sz="1400" b="0" dirty="0">
                          <a:latin typeface="Arial" panose="020B0604020202020204" pitchFamily="34" charset="0"/>
                          <a:cs typeface="Arial" panose="020B0604020202020204" pitchFamily="34" charset="0"/>
                        </a:rPr>
                        <a:t>Overshoot</a:t>
                      </a:r>
                    </a:p>
                  </a:txBody>
                  <a:tcPr marL="139209" marR="139209" marT="69604" marB="69604"/>
                </a:tc>
                <a:tc>
                  <a:txBody>
                    <a:bodyPr/>
                    <a:lstStyle/>
                    <a:p>
                      <a:pPr algn="ctr"/>
                      <a:r>
                        <a:rPr lang="en-US" sz="1400" b="0" dirty="0">
                          <a:latin typeface="Arial" panose="020B0604020202020204" pitchFamily="34" charset="0"/>
                          <a:cs typeface="Arial" panose="020B0604020202020204" pitchFamily="34" charset="0"/>
                        </a:rPr>
                        <a:t>1.73%</a:t>
                      </a:r>
                    </a:p>
                  </a:txBody>
                  <a:tcPr marL="139209" marR="139209" marT="69604" marB="69604"/>
                </a:tc>
                <a:tc>
                  <a:txBody>
                    <a:bodyPr/>
                    <a:lstStyle/>
                    <a:p>
                      <a:pPr algn="ctr"/>
                      <a:r>
                        <a:rPr lang="en-US" sz="1400" b="0" dirty="0"/>
                        <a:t>19%</a:t>
                      </a:r>
                    </a:p>
                  </a:txBody>
                  <a:tcPr/>
                </a:tc>
                <a:extLst>
                  <a:ext uri="{0D108BD9-81ED-4DB2-BD59-A6C34878D82A}">
                    <a16:rowId xmlns:a16="http://schemas.microsoft.com/office/drawing/2014/main" val="2692839378"/>
                  </a:ext>
                </a:extLst>
              </a:tr>
              <a:tr h="294401">
                <a:tc>
                  <a:txBody>
                    <a:bodyPr/>
                    <a:lstStyle/>
                    <a:p>
                      <a:pPr algn="ctr"/>
                      <a:r>
                        <a:rPr lang="en-US" sz="1400" b="0">
                          <a:latin typeface="Arial" panose="020B0604020202020204" pitchFamily="34" charset="0"/>
                          <a:cs typeface="Arial" panose="020B0604020202020204" pitchFamily="34" charset="0"/>
                        </a:rPr>
                        <a:t>Steady State Error</a:t>
                      </a:r>
                    </a:p>
                  </a:txBody>
                  <a:tcPr marL="139209" marR="139209" marT="69604" marB="69604"/>
                </a:tc>
                <a:tc>
                  <a:txBody>
                    <a:bodyPr/>
                    <a:lstStyle/>
                    <a:p>
                      <a:pPr algn="ctr"/>
                      <a:r>
                        <a:rPr lang="en-US" sz="1400" b="0" dirty="0">
                          <a:latin typeface="Arial" panose="020B0604020202020204" pitchFamily="34" charset="0"/>
                          <a:cs typeface="Arial" panose="020B0604020202020204" pitchFamily="34" charset="0"/>
                        </a:rPr>
                        <a:t>50</a:t>
                      </a:r>
                    </a:p>
                  </a:txBody>
                  <a:tcPr marL="139209" marR="139209" marT="69604" marB="69604"/>
                </a:tc>
                <a:tc>
                  <a:txBody>
                    <a:bodyPr/>
                    <a:lstStyle/>
                    <a:p>
                      <a:pPr algn="ctr"/>
                      <a:r>
                        <a:rPr lang="en-US" sz="1400" b="0" dirty="0"/>
                        <a:t>50%</a:t>
                      </a:r>
                    </a:p>
                  </a:txBody>
                  <a:tcPr/>
                </a:tc>
                <a:extLst>
                  <a:ext uri="{0D108BD9-81ED-4DB2-BD59-A6C34878D82A}">
                    <a16:rowId xmlns:a16="http://schemas.microsoft.com/office/drawing/2014/main" val="3727264835"/>
                  </a:ext>
                </a:extLst>
              </a:tr>
              <a:tr h="294401">
                <a:tc>
                  <a:txBody>
                    <a:bodyPr/>
                    <a:lstStyle/>
                    <a:p>
                      <a:pPr algn="ctr"/>
                      <a:r>
                        <a:rPr lang="en-US" sz="1400" b="0" dirty="0">
                          <a:latin typeface="Arial" panose="020B0604020202020204" pitchFamily="34" charset="0"/>
                          <a:cs typeface="Arial" panose="020B0604020202020204" pitchFamily="34" charset="0"/>
                        </a:rPr>
                        <a:t>System Type</a:t>
                      </a:r>
                    </a:p>
                  </a:txBody>
                  <a:tcPr marL="139209" marR="139209" marT="69604" marB="69604"/>
                </a:tc>
                <a:tc>
                  <a:txBody>
                    <a:bodyPr/>
                    <a:lstStyle/>
                    <a:p>
                      <a:pPr algn="ctr"/>
                      <a:r>
                        <a:rPr lang="en-US" sz="1400" b="0" dirty="0">
                          <a:latin typeface="Arial" panose="020B0604020202020204" pitchFamily="34" charset="0"/>
                          <a:cs typeface="Arial" panose="020B0604020202020204" pitchFamily="34" charset="0"/>
                        </a:rPr>
                        <a:t>0</a:t>
                      </a:r>
                    </a:p>
                  </a:txBody>
                  <a:tcPr marL="139209" marR="139209" marT="69604" marB="69604"/>
                </a:tc>
                <a:tc>
                  <a:txBody>
                    <a:bodyPr/>
                    <a:lstStyle/>
                    <a:p>
                      <a:pPr algn="ctr"/>
                      <a:r>
                        <a:rPr lang="en-US" sz="1400" b="0" dirty="0"/>
                        <a:t>0</a:t>
                      </a:r>
                    </a:p>
                  </a:txBody>
                  <a:tcPr/>
                </a:tc>
                <a:extLst>
                  <a:ext uri="{0D108BD9-81ED-4DB2-BD59-A6C34878D82A}">
                    <a16:rowId xmlns:a16="http://schemas.microsoft.com/office/drawing/2014/main" val="643208064"/>
                  </a:ext>
                </a:extLst>
              </a:tr>
              <a:tr h="516384">
                <a:tc>
                  <a:txBody>
                    <a:bodyPr/>
                    <a:lstStyle/>
                    <a:p>
                      <a:pPr algn="ctr"/>
                      <a:r>
                        <a:rPr lang="en-US" sz="1400" b="0" dirty="0">
                          <a:latin typeface="Arial" panose="020B0604020202020204" pitchFamily="34" charset="0"/>
                          <a:cs typeface="Arial" panose="020B0604020202020204" pitchFamily="34" charset="0"/>
                        </a:rPr>
                        <a:t>Static Error Constant</a:t>
                      </a:r>
                    </a:p>
                  </a:txBody>
                  <a:tcPr marL="139209" marR="139209" marT="69604" marB="69604"/>
                </a:tc>
                <a:tc>
                  <a:txBody>
                    <a:bodyPr/>
                    <a:lstStyle/>
                    <a:p>
                      <a:pPr algn="ctr"/>
                      <a:r>
                        <a:rPr lang="en-US" sz="1400" b="0" dirty="0">
                          <a:latin typeface="Arial" panose="020B0604020202020204" pitchFamily="34" charset="0"/>
                          <a:cs typeface="Arial" panose="020B0604020202020204" pitchFamily="34" charset="0"/>
                        </a:rPr>
                        <a:t>1</a:t>
                      </a:r>
                    </a:p>
                  </a:txBody>
                  <a:tcPr marL="139209" marR="139209" marT="69604" marB="69604"/>
                </a:tc>
                <a:tc>
                  <a:txBody>
                    <a:bodyPr/>
                    <a:lstStyle/>
                    <a:p>
                      <a:pPr algn="ctr"/>
                      <a:r>
                        <a:rPr lang="en-US" sz="1400" b="0" dirty="0"/>
                        <a:t>1</a:t>
                      </a:r>
                    </a:p>
                  </a:txBody>
                  <a:tcPr/>
                </a:tc>
                <a:extLst>
                  <a:ext uri="{0D108BD9-81ED-4DB2-BD59-A6C34878D82A}">
                    <a16:rowId xmlns:a16="http://schemas.microsoft.com/office/drawing/2014/main" val="3422026487"/>
                  </a:ext>
                </a:extLst>
              </a:tr>
              <a:tr h="516384">
                <a:tc>
                  <a:txBody>
                    <a:bodyPr/>
                    <a:lstStyle/>
                    <a:p>
                      <a:pPr algn="ctr"/>
                      <a:r>
                        <a:rPr lang="en-US" sz="1400" b="0" dirty="0">
                          <a:latin typeface="Arial" panose="020B0604020202020204" pitchFamily="34" charset="0"/>
                          <a:cs typeface="Arial" panose="020B0604020202020204" pitchFamily="34" charset="0"/>
                        </a:rPr>
                        <a:t>Stability (Pole Location)</a:t>
                      </a:r>
                    </a:p>
                  </a:txBody>
                  <a:tcPr marL="139209" marR="139209" marT="69604" marB="69604"/>
                </a:tc>
                <a:tc>
                  <a:txBody>
                    <a:bodyPr/>
                    <a:lstStyle/>
                    <a:p>
                      <a:pPr algn="ctr"/>
                      <a:r>
                        <a:rPr lang="en-US" sz="1400" b="0" dirty="0">
                          <a:latin typeface="Arial" panose="020B0604020202020204" pitchFamily="34" charset="0"/>
                          <a:cs typeface="Arial" panose="020B0604020202020204" pitchFamily="34" charset="0"/>
                        </a:rPr>
                        <a:t>-.5 +/- .4i</a:t>
                      </a:r>
                    </a:p>
                  </a:txBody>
                  <a:tcPr marL="139209" marR="139209" marT="69604" marB="69604"/>
                </a:tc>
                <a:tc>
                  <a:txBody>
                    <a:bodyPr/>
                    <a:lstStyle/>
                    <a:p>
                      <a:pPr algn="ctr"/>
                      <a:r>
                        <a:rPr lang="en-US" sz="1400" b="0" dirty="0"/>
                        <a:t>-10 +/- .66 &amp; -.45</a:t>
                      </a:r>
                    </a:p>
                  </a:txBody>
                  <a:tcPr/>
                </a:tc>
                <a:extLst>
                  <a:ext uri="{0D108BD9-81ED-4DB2-BD59-A6C34878D82A}">
                    <a16:rowId xmlns:a16="http://schemas.microsoft.com/office/drawing/2014/main" val="582668676"/>
                  </a:ext>
                </a:extLst>
              </a:tr>
            </a:tbl>
          </a:graphicData>
        </a:graphic>
      </p:graphicFrame>
      <p:pic>
        <p:nvPicPr>
          <p:cNvPr id="6" name="Picture 5">
            <a:extLst>
              <a:ext uri="{FF2B5EF4-FFF2-40B4-BE49-F238E27FC236}">
                <a16:creationId xmlns:a16="http://schemas.microsoft.com/office/drawing/2014/main" id="{C9FC5C2F-9330-FED3-8455-E1DC2B70A75C}"/>
              </a:ext>
            </a:extLst>
          </p:cNvPr>
          <p:cNvPicPr>
            <a:picLocks noChangeAspect="1"/>
          </p:cNvPicPr>
          <p:nvPr/>
        </p:nvPicPr>
        <p:blipFill>
          <a:blip r:embed="rId5"/>
          <a:stretch>
            <a:fillRect/>
          </a:stretch>
        </p:blipFill>
        <p:spPr>
          <a:xfrm>
            <a:off x="7144748" y="1573369"/>
            <a:ext cx="4801016" cy="3711262"/>
          </a:xfrm>
          <a:prstGeom prst="rect">
            <a:avLst/>
          </a:prstGeom>
        </p:spPr>
      </p:pic>
      <p:pic>
        <p:nvPicPr>
          <p:cNvPr id="3" name="Audio 2">
            <a:hlinkClick r:id="" action="ppaction://media"/>
            <a:extLst>
              <a:ext uri="{FF2B5EF4-FFF2-40B4-BE49-F238E27FC236}">
                <a16:creationId xmlns:a16="http://schemas.microsoft.com/office/drawing/2014/main" id="{151EBD10-3BB7-373F-F3C0-58572E0C834D}"/>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749884683"/>
      </p:ext>
    </p:extLst>
  </p:cSld>
  <p:clrMapOvr>
    <a:masterClrMapping/>
  </p:clrMapOvr>
  <mc:AlternateContent xmlns:mc="http://schemas.openxmlformats.org/markup-compatibility/2006">
    <mc:Choice xmlns:p14="http://schemas.microsoft.com/office/powerpoint/2010/main" Requires="p14">
      <p:transition spd="slow" p14:dur="2000" advTm="52208"/>
    </mc:Choice>
    <mc:Fallback>
      <p:transition spd="slow" advTm="5220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11">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A0D0FF4-9F78-47D7-466C-4BA68AC1B7F4}"/>
              </a:ext>
            </a:extLst>
          </p:cNvPr>
          <p:cNvSpPr>
            <a:spLocks noGrp="1"/>
          </p:cNvSpPr>
          <p:nvPr>
            <p:ph type="title"/>
          </p:nvPr>
        </p:nvSpPr>
        <p:spPr>
          <a:xfrm>
            <a:off x="630936" y="639520"/>
            <a:ext cx="3429000" cy="1719072"/>
          </a:xfrm>
        </p:spPr>
        <p:txBody>
          <a:bodyPr anchor="b">
            <a:normAutofit/>
          </a:bodyPr>
          <a:lstStyle/>
          <a:p>
            <a:r>
              <a:rPr lang="en-US" sz="5400" dirty="0"/>
              <a:t>The Problem</a:t>
            </a:r>
          </a:p>
        </p:txBody>
      </p:sp>
      <p:sp>
        <p:nvSpPr>
          <p:cNvPr id="23"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Content Placeholder 8">
            <a:extLst>
              <a:ext uri="{FF2B5EF4-FFF2-40B4-BE49-F238E27FC236}">
                <a16:creationId xmlns:a16="http://schemas.microsoft.com/office/drawing/2014/main" id="{AA7D7DF2-A4E3-E21E-C772-9A1406EF8F0C}"/>
              </a:ext>
            </a:extLst>
          </p:cNvPr>
          <p:cNvSpPr>
            <a:spLocks noGrp="1"/>
          </p:cNvSpPr>
          <p:nvPr>
            <p:ph idx="1"/>
          </p:nvPr>
        </p:nvSpPr>
        <p:spPr>
          <a:xfrm>
            <a:off x="630936" y="2807208"/>
            <a:ext cx="3429000" cy="3410712"/>
          </a:xfrm>
        </p:spPr>
        <p:txBody>
          <a:bodyPr anchor="t">
            <a:normAutofit/>
          </a:bodyPr>
          <a:lstStyle/>
          <a:p>
            <a:r>
              <a:rPr lang="en-US" sz="2200" dirty="0"/>
              <a:t>Case 1</a:t>
            </a:r>
          </a:p>
          <a:p>
            <a:pPr lvl="1"/>
            <a:r>
              <a:rPr lang="en-US" sz="1800" dirty="0"/>
              <a:t>Simplified model w/ unity feedback</a:t>
            </a:r>
          </a:p>
          <a:p>
            <a:pPr marL="3657600" lvl="8" indent="0">
              <a:buNone/>
            </a:pPr>
            <a:endParaRPr lang="en-US" sz="800" dirty="0"/>
          </a:p>
          <a:p>
            <a:r>
              <a:rPr lang="en-US" sz="2200" dirty="0"/>
              <a:t>Case 2</a:t>
            </a:r>
          </a:p>
          <a:p>
            <a:pPr lvl="1"/>
            <a:r>
              <a:rPr lang="en-US" sz="1800" dirty="0"/>
              <a:t>Accelerometer Feedback Error</a:t>
            </a:r>
          </a:p>
          <a:p>
            <a:pPr lvl="1"/>
            <a:endParaRPr lang="en-US" sz="1800" dirty="0"/>
          </a:p>
        </p:txBody>
      </p:sp>
      <p:pic>
        <p:nvPicPr>
          <p:cNvPr id="5" name="Content Placeholder 4">
            <a:extLst>
              <a:ext uri="{FF2B5EF4-FFF2-40B4-BE49-F238E27FC236}">
                <a16:creationId xmlns:a16="http://schemas.microsoft.com/office/drawing/2014/main" id="{0FF072A2-6915-DF78-38F5-753022301BDB}"/>
              </a:ext>
            </a:extLst>
          </p:cNvPr>
          <p:cNvPicPr>
            <a:picLocks noChangeAspect="1"/>
          </p:cNvPicPr>
          <p:nvPr/>
        </p:nvPicPr>
        <p:blipFill>
          <a:blip r:embed="rId5"/>
          <a:stretch>
            <a:fillRect/>
          </a:stretch>
        </p:blipFill>
        <p:spPr>
          <a:xfrm>
            <a:off x="4654296" y="753808"/>
            <a:ext cx="6903720" cy="5350383"/>
          </a:xfrm>
          <a:prstGeom prst="rect">
            <a:avLst/>
          </a:prstGeom>
        </p:spPr>
      </p:pic>
      <p:pic>
        <p:nvPicPr>
          <p:cNvPr id="3" name="Audio 2">
            <a:hlinkClick r:id="" action="ppaction://media"/>
            <a:extLst>
              <a:ext uri="{FF2B5EF4-FFF2-40B4-BE49-F238E27FC236}">
                <a16:creationId xmlns:a16="http://schemas.microsoft.com/office/drawing/2014/main" id="{630DB87C-C38F-BAFB-C8F4-AA30D567957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638937949"/>
      </p:ext>
    </p:extLst>
  </p:cSld>
  <p:clrMapOvr>
    <a:masterClrMapping/>
  </p:clrMapOvr>
  <mc:AlternateContent xmlns:mc="http://schemas.openxmlformats.org/markup-compatibility/2006">
    <mc:Choice xmlns:p14="http://schemas.microsoft.com/office/powerpoint/2010/main" Requires="p14">
      <p:transition spd="slow" p14:dur="2000" advTm="32191"/>
    </mc:Choice>
    <mc:Fallback>
      <p:transition spd="slow" advTm="3219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EEA236-2186-D82F-132E-C3D5FC3B66C0}"/>
              </a:ext>
            </a:extLst>
          </p:cNvPr>
          <p:cNvSpPr>
            <a:spLocks noGrp="1"/>
          </p:cNvSpPr>
          <p:nvPr>
            <p:ph type="title"/>
          </p:nvPr>
        </p:nvSpPr>
        <p:spPr/>
        <p:txBody>
          <a:bodyPr/>
          <a:lstStyle/>
          <a:p>
            <a:r>
              <a:rPr lang="en-US" dirty="0"/>
              <a:t>Differences Between Cases</a:t>
            </a:r>
          </a:p>
        </p:txBody>
      </p:sp>
      <p:sp>
        <p:nvSpPr>
          <p:cNvPr id="3" name="Text Placeholder 2">
            <a:extLst>
              <a:ext uri="{FF2B5EF4-FFF2-40B4-BE49-F238E27FC236}">
                <a16:creationId xmlns:a16="http://schemas.microsoft.com/office/drawing/2014/main" id="{634D5D3A-723C-3034-4910-A2610AFAB1FF}"/>
              </a:ext>
            </a:extLst>
          </p:cNvPr>
          <p:cNvSpPr>
            <a:spLocks noGrp="1"/>
          </p:cNvSpPr>
          <p:nvPr>
            <p:ph type="body" idx="1"/>
          </p:nvPr>
        </p:nvSpPr>
        <p:spPr/>
        <p:txBody>
          <a:bodyPr/>
          <a:lstStyle/>
          <a:p>
            <a:r>
              <a:rPr lang="en-US" dirty="0"/>
              <a:t>Case 1</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6C309A85-3DB3-1C16-EA75-12D427F68F3C}"/>
                  </a:ext>
                </a:extLst>
              </p:cNvPr>
              <p:cNvSpPr>
                <a:spLocks noGrp="1"/>
              </p:cNvSpPr>
              <p:nvPr>
                <p:ph sz="half" idx="2"/>
              </p:nvPr>
            </p:nvSpPr>
            <p:spPr/>
            <p:txBody>
              <a:bodyPr/>
              <a:lstStyle/>
              <a:p>
                <a:pPr>
                  <a:lnSpc>
                    <a:spcPct val="200000"/>
                  </a:lnSpc>
                </a:pPr>
                <a:r>
                  <a:rPr lang="en-US" dirty="0"/>
                  <a:t>𝐺𝑎 (𝑠) = 2</a:t>
                </a:r>
              </a:p>
              <a:p>
                <a:pPr>
                  <a:lnSpc>
                    <a:spcPct val="200000"/>
                  </a:lnSpc>
                </a:pPr>
                <a14:m>
                  <m:oMath xmlns:m="http://schemas.openxmlformats.org/officeDocument/2006/math">
                    <m:r>
                      <m:rPr>
                        <m:nor/>
                      </m:rPr>
                      <a:rPr lang="en-US" smtClean="0"/>
                      <m:t>𝐺𝑝</m:t>
                    </m:r>
                    <m:r>
                      <m:rPr>
                        <m:nor/>
                      </m:rPr>
                      <a:rPr lang="en-US" smtClean="0"/>
                      <m:t> (</m:t>
                    </m:r>
                    <m:r>
                      <m:rPr>
                        <m:nor/>
                      </m:rPr>
                      <a:rPr lang="en-US" smtClean="0"/>
                      <m:t>𝑠</m:t>
                    </m:r>
                    <m:r>
                      <m:rPr>
                        <m:nor/>
                      </m:rPr>
                      <a:rPr lang="en-US" smtClean="0"/>
                      <m:t>) = </m:t>
                    </m:r>
                    <m:f>
                      <m:fPr>
                        <m:ctrlPr>
                          <a:rPr lang="en-US" i="1" smtClean="0">
                            <a:latin typeface="Cambria Math" panose="02040503050406030204" pitchFamily="18" charset="0"/>
                          </a:rPr>
                        </m:ctrlPr>
                      </m:fPr>
                      <m:num>
                        <m:r>
                          <m:rPr>
                            <m:nor/>
                          </m:rPr>
                          <a:rPr lang="en-US" smtClean="0"/>
                          <m:t>0.1</m:t>
                        </m:r>
                      </m:num>
                      <m:den>
                        <m:r>
                          <m:rPr>
                            <m:nor/>
                          </m:rPr>
                          <a:rPr lang="en-US" smtClean="0"/>
                          <m:t>𝑠</m:t>
                        </m:r>
                        <m:r>
                          <m:rPr>
                            <m:nor/>
                          </m:rPr>
                          <a:rPr lang="en-US" smtClean="0"/>
                          <m:t>(</m:t>
                        </m:r>
                        <m:r>
                          <m:rPr>
                            <m:nor/>
                          </m:rPr>
                          <a:rPr lang="en-US" smtClean="0"/>
                          <m:t>𝑠</m:t>
                        </m:r>
                        <m:r>
                          <m:rPr>
                            <m:nor/>
                          </m:rPr>
                          <a:rPr lang="en-US" smtClean="0"/>
                          <m:t> + 1)</m:t>
                        </m:r>
                      </m:den>
                    </m:f>
                  </m:oMath>
                </a14:m>
                <a:endParaRPr lang="en-US" dirty="0"/>
              </a:p>
            </p:txBody>
          </p:sp>
        </mc:Choice>
        <mc:Fallback xmlns="">
          <p:sp>
            <p:nvSpPr>
              <p:cNvPr id="4" name="Content Placeholder 3">
                <a:extLst>
                  <a:ext uri="{FF2B5EF4-FFF2-40B4-BE49-F238E27FC236}">
                    <a16:creationId xmlns:a16="http://schemas.microsoft.com/office/drawing/2014/main" id="{6C309A85-3DB3-1C16-EA75-12D427F68F3C}"/>
                  </a:ext>
                </a:extLst>
              </p:cNvPr>
              <p:cNvSpPr>
                <a:spLocks noGrp="1" noRot="1" noChangeAspect="1" noMove="1" noResize="1" noEditPoints="1" noAdjustHandles="1" noChangeArrowheads="1" noChangeShapeType="1" noTextEdit="1"/>
              </p:cNvSpPr>
              <p:nvPr>
                <p:ph sz="half" idx="2"/>
              </p:nvPr>
            </p:nvSpPr>
            <p:spPr>
              <a:blipFill>
                <a:blip r:embed="rId5"/>
                <a:stretch>
                  <a:fillRect l="-2128"/>
                </a:stretch>
              </a:blipFill>
            </p:spPr>
            <p:txBody>
              <a:bodyPr/>
              <a:lstStyle/>
              <a:p>
                <a:r>
                  <a:rPr lang="en-US">
                    <a:noFill/>
                  </a:rPr>
                  <a:t> </a:t>
                </a:r>
              </a:p>
            </p:txBody>
          </p:sp>
        </mc:Fallback>
      </mc:AlternateContent>
      <p:sp>
        <p:nvSpPr>
          <p:cNvPr id="5" name="Text Placeholder 4">
            <a:extLst>
              <a:ext uri="{FF2B5EF4-FFF2-40B4-BE49-F238E27FC236}">
                <a16:creationId xmlns:a16="http://schemas.microsoft.com/office/drawing/2014/main" id="{4A99E442-A23C-2718-A328-D9A2DA008C24}"/>
              </a:ext>
            </a:extLst>
          </p:cNvPr>
          <p:cNvSpPr>
            <a:spLocks noGrp="1"/>
          </p:cNvSpPr>
          <p:nvPr>
            <p:ph type="body" sz="quarter" idx="3"/>
          </p:nvPr>
        </p:nvSpPr>
        <p:spPr/>
        <p:txBody>
          <a:bodyPr/>
          <a:lstStyle/>
          <a:p>
            <a:r>
              <a:rPr lang="en-US" dirty="0"/>
              <a:t>Case 2</a:t>
            </a:r>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2DBD2BB5-B162-0343-4C4B-77FB1D1AD40E}"/>
                  </a:ext>
                </a:extLst>
              </p:cNvPr>
              <p:cNvSpPr>
                <a:spLocks noGrp="1"/>
              </p:cNvSpPr>
              <p:nvPr>
                <p:ph sz="quarter" idx="4"/>
              </p:nvPr>
            </p:nvSpPr>
            <p:spPr/>
            <p:txBody>
              <a:bodyPr/>
              <a:lstStyle/>
              <a:p>
                <a:pPr>
                  <a:lnSpc>
                    <a:spcPct val="200000"/>
                  </a:lnSpc>
                </a:pPr>
                <a14:m>
                  <m:oMath xmlns:m="http://schemas.openxmlformats.org/officeDocument/2006/math">
                    <m:r>
                      <m:rPr>
                        <m:nor/>
                      </m:rPr>
                      <a:rPr lang="en-US" smtClean="0"/>
                      <m:t>𝐺𝑝</m:t>
                    </m:r>
                    <m:r>
                      <m:rPr>
                        <m:nor/>
                      </m:rPr>
                      <a:rPr lang="en-US" smtClean="0"/>
                      <m:t> = </m:t>
                    </m:r>
                    <m:sSup>
                      <m:sSupPr>
                        <m:ctrlPr>
                          <a:rPr lang="en-US" i="1" smtClean="0">
                            <a:latin typeface="Cambria Math" panose="02040503050406030204" pitchFamily="18" charset="0"/>
                          </a:rPr>
                        </m:ctrlPr>
                      </m:sSupPr>
                      <m:e>
                        <m:r>
                          <a:rPr lang="en-US" b="0" i="1" smtClean="0">
                            <a:latin typeface="Cambria Math" panose="02040503050406030204" pitchFamily="18" charset="0"/>
                          </a:rPr>
                          <m:t>𝑠</m:t>
                        </m:r>
                      </m:e>
                      <m:sup>
                        <m:r>
                          <a:rPr lang="en-US" b="0" i="1" smtClean="0">
                            <a:latin typeface="Cambria Math" panose="02040503050406030204" pitchFamily="18" charset="0"/>
                          </a:rPr>
                          <m:t>2</m:t>
                        </m:r>
                      </m:sup>
                    </m:sSup>
                    <m:r>
                      <m:rPr>
                        <m:nor/>
                      </m:rPr>
                      <a:rPr lang="en-US" smtClean="0"/>
                      <m:t> </m:t>
                    </m:r>
                    <m:f>
                      <m:fPr>
                        <m:ctrlPr>
                          <a:rPr lang="en-US" i="1" smtClean="0">
                            <a:latin typeface="Cambria Math" panose="02040503050406030204" pitchFamily="18" charset="0"/>
                          </a:rPr>
                        </m:ctrlPr>
                      </m:fPr>
                      <m:num>
                        <m:r>
                          <m:rPr>
                            <m:nor/>
                          </m:rPr>
                          <a:rPr lang="en-US" smtClean="0"/>
                          <m:t>0.1</m:t>
                        </m:r>
                      </m:num>
                      <m:den>
                        <m:r>
                          <m:rPr>
                            <m:nor/>
                          </m:rPr>
                          <a:rPr lang="en-US" smtClean="0"/>
                          <m:t>𝑠</m:t>
                        </m:r>
                        <m:r>
                          <m:rPr>
                            <m:nor/>
                          </m:rPr>
                          <a:rPr lang="en-US" smtClean="0"/>
                          <m:t>(</m:t>
                        </m:r>
                        <m:r>
                          <m:rPr>
                            <m:nor/>
                          </m:rPr>
                          <a:rPr lang="en-US" smtClean="0"/>
                          <m:t>𝑠</m:t>
                        </m:r>
                        <m:r>
                          <m:rPr>
                            <m:nor/>
                          </m:rPr>
                          <a:rPr lang="en-US" smtClean="0"/>
                          <m:t> + 1)</m:t>
                        </m:r>
                      </m:den>
                    </m:f>
                  </m:oMath>
                </a14:m>
                <a:endParaRPr lang="en-US" dirty="0"/>
              </a:p>
              <a:p>
                <a:pPr>
                  <a:lnSpc>
                    <a:spcPct val="200000"/>
                  </a:lnSpc>
                </a:pPr>
                <a14:m>
                  <m:oMath xmlns:m="http://schemas.openxmlformats.org/officeDocument/2006/math">
                    <m:r>
                      <m:rPr>
                        <m:nor/>
                      </m:rPr>
                      <a:rPr lang="en-US" i="0" smtClean="0"/>
                      <m:t>H</m:t>
                    </m:r>
                    <m:r>
                      <m:rPr>
                        <m:nor/>
                      </m:rPr>
                      <a:rPr lang="en-US" i="0" smtClean="0"/>
                      <m:t>(</m:t>
                    </m:r>
                    <m:r>
                      <m:rPr>
                        <m:nor/>
                      </m:rPr>
                      <a:rPr lang="en-US" i="0" smtClean="0"/>
                      <m:t>s</m:t>
                    </m:r>
                    <m:r>
                      <m:rPr>
                        <m:nor/>
                      </m:rPr>
                      <a:rPr lang="en-US" i="0" smtClean="0"/>
                      <m:t>) = </m:t>
                    </m:r>
                    <m:f>
                      <m:fPr>
                        <m:ctrlPr>
                          <a:rPr lang="en-US" i="1" smtClean="0">
                            <a:latin typeface="Cambria Math" panose="02040503050406030204" pitchFamily="18" charset="0"/>
                          </a:rPr>
                        </m:ctrlPr>
                      </m:fPr>
                      <m:num>
                        <m:r>
                          <m:rPr>
                            <m:nor/>
                          </m:rPr>
                          <a:rPr lang="en-US" i="0" smtClean="0"/>
                          <m:t>100</m:t>
                        </m:r>
                      </m:num>
                      <m:den>
                        <m:sSup>
                          <m:sSupPr>
                            <m:ctrlPr>
                              <a:rPr lang="en-US" i="1" smtClean="0">
                                <a:latin typeface="Cambria Math" panose="02040503050406030204" pitchFamily="18" charset="0"/>
                              </a:rPr>
                            </m:ctrlPr>
                          </m:sSupPr>
                          <m:e>
                            <m:r>
                              <m:rPr>
                                <m:nor/>
                              </m:rPr>
                              <a:rPr lang="en-US" b="0" i="0" smtClean="0">
                                <a:latin typeface="Cambria Math" panose="02040503050406030204" pitchFamily="18" charset="0"/>
                              </a:rPr>
                              <m:t>s</m:t>
                            </m:r>
                          </m:e>
                          <m:sup>
                            <m:r>
                              <m:rPr>
                                <m:nor/>
                              </m:rPr>
                              <a:rPr lang="en-US" b="0" i="0" smtClean="0">
                                <a:latin typeface="Cambria Math" panose="02040503050406030204" pitchFamily="18" charset="0"/>
                              </a:rPr>
                              <m:t>2</m:t>
                            </m:r>
                          </m:sup>
                        </m:sSup>
                        <m:r>
                          <m:rPr>
                            <m:nor/>
                          </m:rPr>
                          <a:rPr lang="en-US" i="0" smtClean="0"/>
                          <m:t>+ 20</m:t>
                        </m:r>
                        <m:r>
                          <m:rPr>
                            <m:nor/>
                          </m:rPr>
                          <a:rPr lang="en-US" i="0" smtClean="0"/>
                          <m:t>s</m:t>
                        </m:r>
                        <m:r>
                          <m:rPr>
                            <m:nor/>
                          </m:rPr>
                          <a:rPr lang="en-US" i="0" smtClean="0"/>
                          <m:t> + 100</m:t>
                        </m:r>
                      </m:den>
                    </m:f>
                  </m:oMath>
                </a14:m>
                <a:endParaRPr lang="en-US" dirty="0"/>
              </a:p>
            </p:txBody>
          </p:sp>
        </mc:Choice>
        <mc:Fallback xmlns="">
          <p:sp>
            <p:nvSpPr>
              <p:cNvPr id="6" name="Content Placeholder 5">
                <a:extLst>
                  <a:ext uri="{FF2B5EF4-FFF2-40B4-BE49-F238E27FC236}">
                    <a16:creationId xmlns:a16="http://schemas.microsoft.com/office/drawing/2014/main" id="{2DBD2BB5-B162-0343-4C4B-77FB1D1AD40E}"/>
                  </a:ext>
                </a:extLst>
              </p:cNvPr>
              <p:cNvSpPr>
                <a:spLocks noGrp="1" noRot="1" noChangeAspect="1" noMove="1" noResize="1" noEditPoints="1" noAdjustHandles="1" noChangeArrowheads="1" noChangeShapeType="1" noTextEdit="1"/>
              </p:cNvSpPr>
              <p:nvPr>
                <p:ph sz="quarter" idx="4"/>
              </p:nvPr>
            </p:nvSpPr>
            <p:spPr>
              <a:blipFill>
                <a:blip r:embed="rId6"/>
                <a:stretch>
                  <a:fillRect/>
                </a:stretch>
              </a:blipFill>
            </p:spPr>
            <p:txBody>
              <a:bodyPr/>
              <a:lstStyle/>
              <a:p>
                <a:r>
                  <a:rPr lang="en-US">
                    <a:noFill/>
                  </a:rPr>
                  <a:t> </a:t>
                </a:r>
              </a:p>
            </p:txBody>
          </p:sp>
        </mc:Fallback>
      </mc:AlternateContent>
      <p:pic>
        <p:nvPicPr>
          <p:cNvPr id="7" name="Audio 6">
            <a:hlinkClick r:id="" action="ppaction://media"/>
            <a:extLst>
              <a:ext uri="{FF2B5EF4-FFF2-40B4-BE49-F238E27FC236}">
                <a16:creationId xmlns:a16="http://schemas.microsoft.com/office/drawing/2014/main" id="{A1D26471-1FD9-08B3-A733-7A2286BECD21}"/>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876350089"/>
      </p:ext>
    </p:extLst>
  </p:cSld>
  <p:clrMapOvr>
    <a:masterClrMapping/>
  </p:clrMapOvr>
  <mc:AlternateContent xmlns:mc="http://schemas.openxmlformats.org/markup-compatibility/2006">
    <mc:Choice xmlns:p14="http://schemas.microsoft.com/office/powerpoint/2010/main" Requires="p14">
      <p:transition spd="slow" p14:dur="2000" advTm="11666"/>
    </mc:Choice>
    <mc:Fallback>
      <p:transition spd="slow" advTm="116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E9B2D75-F53F-BEF3-8844-03E401AB2642}"/>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300" kern="1200">
                <a:solidFill>
                  <a:srgbClr val="FFFFFF"/>
                </a:solidFill>
                <a:latin typeface="+mj-lt"/>
                <a:ea typeface="+mj-ea"/>
                <a:cs typeface="+mj-cs"/>
              </a:rPr>
              <a:t>Case 1- Block Diagram &amp; Simplification</a:t>
            </a:r>
          </a:p>
        </p:txBody>
      </p:sp>
      <p:pic>
        <p:nvPicPr>
          <p:cNvPr id="5" name="Content Placeholder 4" descr="Diagram&#10;&#10;Description automatically generated">
            <a:extLst>
              <a:ext uri="{FF2B5EF4-FFF2-40B4-BE49-F238E27FC236}">
                <a16:creationId xmlns:a16="http://schemas.microsoft.com/office/drawing/2014/main" id="{3434FF4C-AB5E-1475-1ED9-2611819F3A1F}"/>
              </a:ext>
            </a:extLst>
          </p:cNvPr>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4777316" y="749459"/>
            <a:ext cx="6780700" cy="5356753"/>
          </a:xfrm>
          <a:prstGeom prst="rect">
            <a:avLst/>
          </a:prstGeom>
        </p:spPr>
      </p:pic>
      <p:pic>
        <p:nvPicPr>
          <p:cNvPr id="3" name="Audio 2">
            <a:hlinkClick r:id="" action="ppaction://media"/>
            <a:extLst>
              <a:ext uri="{FF2B5EF4-FFF2-40B4-BE49-F238E27FC236}">
                <a16:creationId xmlns:a16="http://schemas.microsoft.com/office/drawing/2014/main" id="{12447A78-876C-E9FB-8DC3-3AE3BCDE079D}"/>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533357860"/>
      </p:ext>
    </p:extLst>
  </p:cSld>
  <p:clrMapOvr>
    <a:masterClrMapping/>
  </p:clrMapOvr>
  <mc:AlternateContent xmlns:mc="http://schemas.openxmlformats.org/markup-compatibility/2006">
    <mc:Choice xmlns:p14="http://schemas.microsoft.com/office/powerpoint/2010/main" Requires="p14">
      <p:transition spd="slow" p14:dur="2000" advTm="26874"/>
    </mc:Choice>
    <mc:Fallback>
      <p:transition spd="slow" advTm="2687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202032C-9E2B-A177-1344-124FACF5E540}"/>
              </a:ext>
            </a:extLst>
          </p:cNvPr>
          <p:cNvSpPr>
            <a:spLocks noGrp="1"/>
          </p:cNvSpPr>
          <p:nvPr>
            <p:ph type="title"/>
          </p:nvPr>
        </p:nvSpPr>
        <p:spPr>
          <a:xfrm>
            <a:off x="640080" y="325369"/>
            <a:ext cx="4368602" cy="1956841"/>
          </a:xfrm>
        </p:spPr>
        <p:txBody>
          <a:bodyPr anchor="b">
            <a:normAutofit/>
          </a:bodyPr>
          <a:lstStyle/>
          <a:p>
            <a:r>
              <a:rPr lang="en-US" sz="5400" dirty="0"/>
              <a:t>Case 1 Transfer Function</a:t>
            </a:r>
          </a:p>
        </p:txBody>
      </p:sp>
      <p:sp>
        <p:nvSpPr>
          <p:cNvPr id="11"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504CF68-DEE8-4F38-5019-641E372D7ADF}"/>
                  </a:ext>
                </a:extLst>
              </p:cNvPr>
              <p:cNvSpPr>
                <a:spLocks noGrp="1"/>
              </p:cNvSpPr>
              <p:nvPr>
                <p:ph idx="1"/>
              </p:nvPr>
            </p:nvSpPr>
            <p:spPr>
              <a:xfrm>
                <a:off x="640080" y="2872899"/>
                <a:ext cx="4243589" cy="3320668"/>
              </a:xfrm>
            </p:spPr>
            <p:txBody>
              <a:bodyPr>
                <a:normAutofit/>
              </a:bodyPr>
              <a:lstStyle/>
              <a:p>
                <a:pPr marL="0" indent="0">
                  <a:buNone/>
                </a:pPr>
                <a:r>
                  <a:rPr lang="en-US" sz="2200"/>
                  <a:t>Open Loop Transfer Function: </a:t>
                </a:r>
                <a14:m>
                  <m:oMath xmlns:m="http://schemas.openxmlformats.org/officeDocument/2006/math">
                    <m:f>
                      <m:fPr>
                        <m:ctrlPr>
                          <a:rPr lang="en-US" sz="2200" i="1">
                            <a:latin typeface="Cambria Math" panose="02040503050406030204" pitchFamily="18" charset="0"/>
                          </a:rPr>
                        </m:ctrlPr>
                      </m:fPr>
                      <m:num>
                        <m:r>
                          <a:rPr lang="en-US" sz="2200" b="0" i="1">
                            <a:latin typeface="Cambria Math" panose="02040503050406030204" pitchFamily="18" charset="0"/>
                          </a:rPr>
                          <m:t>𝑋</m:t>
                        </m:r>
                        <m:r>
                          <a:rPr lang="en-US" sz="2200" b="0" i="1">
                            <a:latin typeface="Cambria Math" panose="02040503050406030204" pitchFamily="18" charset="0"/>
                          </a:rPr>
                          <m:t>(</m:t>
                        </m:r>
                        <m:r>
                          <a:rPr lang="en-US" sz="2200" b="0" i="1">
                            <a:latin typeface="Cambria Math" panose="02040503050406030204" pitchFamily="18" charset="0"/>
                          </a:rPr>
                          <m:t>𝑠</m:t>
                        </m:r>
                        <m:r>
                          <a:rPr lang="en-US" sz="2200" b="0" i="1">
                            <a:latin typeface="Cambria Math" panose="02040503050406030204" pitchFamily="18" charset="0"/>
                          </a:rPr>
                          <m:t>)</m:t>
                        </m:r>
                      </m:num>
                      <m:den>
                        <m:r>
                          <a:rPr lang="en-US" sz="2200" b="0" i="1">
                            <a:latin typeface="Cambria Math" panose="02040503050406030204" pitchFamily="18" charset="0"/>
                          </a:rPr>
                          <m:t>𝐸</m:t>
                        </m:r>
                        <m:r>
                          <a:rPr lang="en-US" sz="2200" b="0" i="1">
                            <a:latin typeface="Cambria Math" panose="02040503050406030204" pitchFamily="18" charset="0"/>
                          </a:rPr>
                          <m:t>(</m:t>
                        </m:r>
                        <m:r>
                          <a:rPr lang="en-US" sz="2200" b="0" i="1">
                            <a:latin typeface="Cambria Math" panose="02040503050406030204" pitchFamily="18" charset="0"/>
                          </a:rPr>
                          <m:t>𝑠</m:t>
                        </m:r>
                        <m:r>
                          <a:rPr lang="en-US" sz="2200" b="0" i="1">
                            <a:latin typeface="Cambria Math" panose="02040503050406030204" pitchFamily="18" charset="0"/>
                          </a:rPr>
                          <m:t>)</m:t>
                        </m:r>
                      </m:den>
                    </m:f>
                    <m:r>
                      <a:rPr lang="en-US" sz="2200" b="0" i="1">
                        <a:latin typeface="Cambria Math" panose="02040503050406030204" pitchFamily="18" charset="0"/>
                      </a:rPr>
                      <m:t>=</m:t>
                    </m:r>
                    <m:f>
                      <m:fPr>
                        <m:ctrlPr>
                          <a:rPr lang="en-US" sz="2200" b="0" i="1">
                            <a:latin typeface="Cambria Math" panose="02040503050406030204" pitchFamily="18" charset="0"/>
                          </a:rPr>
                        </m:ctrlPr>
                      </m:fPr>
                      <m:num>
                        <m:r>
                          <a:rPr lang="en-US" sz="2200" b="0" i="1">
                            <a:latin typeface="Cambria Math" panose="02040503050406030204" pitchFamily="18" charset="0"/>
                          </a:rPr>
                          <m:t>0.2</m:t>
                        </m:r>
                        <m:r>
                          <a:rPr lang="en-US" sz="2200" b="0" i="1">
                            <a:latin typeface="Cambria Math" panose="02040503050406030204" pitchFamily="18" charset="0"/>
                          </a:rPr>
                          <m:t>𝐾</m:t>
                        </m:r>
                      </m:num>
                      <m:den>
                        <m:r>
                          <a:rPr lang="en-US" sz="2200" b="0" i="1">
                            <a:latin typeface="Cambria Math" panose="02040503050406030204" pitchFamily="18" charset="0"/>
                          </a:rPr>
                          <m:t>𝑠</m:t>
                        </m:r>
                        <m:r>
                          <a:rPr lang="en-US" sz="2200" b="0" i="1">
                            <a:latin typeface="Cambria Math" panose="02040503050406030204" pitchFamily="18" charset="0"/>
                          </a:rPr>
                          <m:t>(</m:t>
                        </m:r>
                        <m:r>
                          <a:rPr lang="en-US" sz="2200" b="0" i="1">
                            <a:latin typeface="Cambria Math" panose="02040503050406030204" pitchFamily="18" charset="0"/>
                          </a:rPr>
                          <m:t>𝑠</m:t>
                        </m:r>
                        <m:r>
                          <a:rPr lang="en-US" sz="2200" b="0" i="1">
                            <a:latin typeface="Cambria Math" panose="02040503050406030204" pitchFamily="18" charset="0"/>
                          </a:rPr>
                          <m:t>+1)</m:t>
                        </m:r>
                      </m:den>
                    </m:f>
                  </m:oMath>
                </a14:m>
                <a:endParaRPr lang="en-US" sz="2200"/>
              </a:p>
              <a:p>
                <a:pPr marL="0" indent="0">
                  <a:buNone/>
                </a:pPr>
                <a:endParaRPr lang="en-US" sz="2200"/>
              </a:p>
              <a:p>
                <a:pPr marL="0" indent="0">
                  <a:buNone/>
                </a:pPr>
                <a:r>
                  <a:rPr lang="en-US" sz="2200"/>
                  <a:t>Closed Loop Transfer Function: </a:t>
                </a:r>
                <a14:m>
                  <m:oMath xmlns:m="http://schemas.openxmlformats.org/officeDocument/2006/math">
                    <m:f>
                      <m:fPr>
                        <m:ctrlPr>
                          <a:rPr lang="en-US" sz="2200" i="1">
                            <a:latin typeface="Cambria Math" panose="02040503050406030204" pitchFamily="18" charset="0"/>
                          </a:rPr>
                        </m:ctrlPr>
                      </m:fPr>
                      <m:num>
                        <m:r>
                          <a:rPr lang="en-US" sz="2200" b="0" i="1">
                            <a:latin typeface="Cambria Math" panose="02040503050406030204" pitchFamily="18" charset="0"/>
                          </a:rPr>
                          <m:t>𝑋</m:t>
                        </m:r>
                        <m:r>
                          <a:rPr lang="en-US" sz="2200" b="0" i="1">
                            <a:latin typeface="Cambria Math" panose="02040503050406030204" pitchFamily="18" charset="0"/>
                          </a:rPr>
                          <m:t>(</m:t>
                        </m:r>
                        <m:r>
                          <a:rPr lang="en-US" sz="2200" b="0" i="1">
                            <a:latin typeface="Cambria Math" panose="02040503050406030204" pitchFamily="18" charset="0"/>
                          </a:rPr>
                          <m:t>𝑠</m:t>
                        </m:r>
                        <m:r>
                          <a:rPr lang="en-US" sz="2200" b="0" i="1">
                            <a:latin typeface="Cambria Math" panose="02040503050406030204" pitchFamily="18" charset="0"/>
                          </a:rPr>
                          <m:t>)</m:t>
                        </m:r>
                      </m:num>
                      <m:den>
                        <m:r>
                          <a:rPr lang="en-US" sz="2200" b="0" i="1">
                            <a:latin typeface="Cambria Math" panose="02040503050406030204" pitchFamily="18" charset="0"/>
                          </a:rPr>
                          <m:t>𝑅</m:t>
                        </m:r>
                        <m:r>
                          <a:rPr lang="en-US" sz="2200" b="0" i="1">
                            <a:latin typeface="Cambria Math" panose="02040503050406030204" pitchFamily="18" charset="0"/>
                          </a:rPr>
                          <m:t>(</m:t>
                        </m:r>
                        <m:r>
                          <a:rPr lang="en-US" sz="2200" b="0" i="1">
                            <a:latin typeface="Cambria Math" panose="02040503050406030204" pitchFamily="18" charset="0"/>
                          </a:rPr>
                          <m:t>𝑠</m:t>
                        </m:r>
                        <m:r>
                          <a:rPr lang="en-US" sz="2200" b="0" i="1">
                            <a:latin typeface="Cambria Math" panose="02040503050406030204" pitchFamily="18" charset="0"/>
                          </a:rPr>
                          <m:t>)</m:t>
                        </m:r>
                      </m:den>
                    </m:f>
                    <m:r>
                      <a:rPr lang="en-US" sz="2200" b="0" i="1">
                        <a:latin typeface="Cambria Math" panose="02040503050406030204" pitchFamily="18" charset="0"/>
                      </a:rPr>
                      <m:t>=</m:t>
                    </m:r>
                    <m:f>
                      <m:fPr>
                        <m:ctrlPr>
                          <a:rPr lang="en-US" sz="2200" b="0" i="1">
                            <a:latin typeface="Cambria Math" panose="02040503050406030204" pitchFamily="18" charset="0"/>
                          </a:rPr>
                        </m:ctrlPr>
                      </m:fPr>
                      <m:num>
                        <m:r>
                          <a:rPr lang="en-US" sz="2200" b="0" i="1">
                            <a:latin typeface="Cambria Math" panose="02040503050406030204" pitchFamily="18" charset="0"/>
                          </a:rPr>
                          <m:t>0.2</m:t>
                        </m:r>
                        <m:r>
                          <a:rPr lang="en-US" sz="2200" b="0" i="1">
                            <a:latin typeface="Cambria Math" panose="02040503050406030204" pitchFamily="18" charset="0"/>
                          </a:rPr>
                          <m:t>𝐾</m:t>
                        </m:r>
                      </m:num>
                      <m:den>
                        <m:sSup>
                          <m:sSupPr>
                            <m:ctrlPr>
                              <a:rPr lang="en-US" sz="2200" b="0" i="1">
                                <a:latin typeface="Cambria Math" panose="02040503050406030204" pitchFamily="18" charset="0"/>
                              </a:rPr>
                            </m:ctrlPr>
                          </m:sSupPr>
                          <m:e>
                            <m:r>
                              <a:rPr lang="en-US" sz="2200" b="0" i="1">
                                <a:latin typeface="Cambria Math" panose="02040503050406030204" pitchFamily="18" charset="0"/>
                              </a:rPr>
                              <m:t>𝑠</m:t>
                            </m:r>
                          </m:e>
                          <m:sup>
                            <m:r>
                              <a:rPr lang="en-US" sz="2200" b="0" i="1">
                                <a:latin typeface="Cambria Math" panose="02040503050406030204" pitchFamily="18" charset="0"/>
                              </a:rPr>
                              <m:t>2</m:t>
                            </m:r>
                          </m:sup>
                        </m:sSup>
                        <m:r>
                          <a:rPr lang="en-US" sz="2200" b="0" i="1">
                            <a:latin typeface="Cambria Math" panose="02040503050406030204" pitchFamily="18" charset="0"/>
                          </a:rPr>
                          <m:t>+</m:t>
                        </m:r>
                        <m:r>
                          <a:rPr lang="en-US" sz="2200" b="0" i="1">
                            <a:latin typeface="Cambria Math" panose="02040503050406030204" pitchFamily="18" charset="0"/>
                          </a:rPr>
                          <m:t>𝑠</m:t>
                        </m:r>
                        <m:r>
                          <a:rPr lang="en-US" sz="2200" b="0" i="1">
                            <a:latin typeface="Cambria Math" panose="02040503050406030204" pitchFamily="18" charset="0"/>
                          </a:rPr>
                          <m:t>+0.2</m:t>
                        </m:r>
                        <m:r>
                          <a:rPr lang="en-US" sz="2200" b="0" i="1">
                            <a:latin typeface="Cambria Math" panose="02040503050406030204" pitchFamily="18" charset="0"/>
                          </a:rPr>
                          <m:t>𝐾</m:t>
                        </m:r>
                      </m:den>
                    </m:f>
                  </m:oMath>
                </a14:m>
                <a:endParaRPr lang="en-US" sz="2200"/>
              </a:p>
            </p:txBody>
          </p:sp>
        </mc:Choice>
        <mc:Fallback xmlns="">
          <p:sp>
            <p:nvSpPr>
              <p:cNvPr id="3" name="Content Placeholder 2">
                <a:extLst>
                  <a:ext uri="{FF2B5EF4-FFF2-40B4-BE49-F238E27FC236}">
                    <a16:creationId xmlns:a16="http://schemas.microsoft.com/office/drawing/2014/main" id="{8504CF68-DEE8-4F38-5019-641E372D7ADF}"/>
                  </a:ext>
                </a:extLst>
              </p:cNvPr>
              <p:cNvSpPr>
                <a:spLocks noGrp="1" noRot="1" noChangeAspect="1" noMove="1" noResize="1" noEditPoints="1" noAdjustHandles="1" noChangeArrowheads="1" noChangeShapeType="1" noTextEdit="1"/>
              </p:cNvSpPr>
              <p:nvPr>
                <p:ph idx="1"/>
              </p:nvPr>
            </p:nvSpPr>
            <p:spPr>
              <a:xfrm>
                <a:off x="640080" y="2872899"/>
                <a:ext cx="4243589" cy="3320668"/>
              </a:xfrm>
              <a:blipFill>
                <a:blip r:embed="rId5"/>
                <a:stretch>
                  <a:fillRect l="-1868" t="-2202"/>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EB84B05E-413B-8E26-02AF-6B79D3FDA1FF}"/>
              </a:ext>
            </a:extLst>
          </p:cNvPr>
          <p:cNvPicPr>
            <a:picLocks noChangeAspect="1"/>
          </p:cNvPicPr>
          <p:nvPr/>
        </p:nvPicPr>
        <p:blipFill rotWithShape="1">
          <a:blip r:embed="rId6"/>
          <a:srcRect l="18572" r="25008"/>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pic>
        <p:nvPicPr>
          <p:cNvPr id="4" name="Audio 3">
            <a:hlinkClick r:id="" action="ppaction://media"/>
            <a:extLst>
              <a:ext uri="{FF2B5EF4-FFF2-40B4-BE49-F238E27FC236}">
                <a16:creationId xmlns:a16="http://schemas.microsoft.com/office/drawing/2014/main" id="{DA7B0FF2-1ECA-36B7-EE9D-59BE09043A7F}"/>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295306660"/>
      </p:ext>
    </p:extLst>
  </p:cSld>
  <p:clrMapOvr>
    <a:masterClrMapping/>
  </p:clrMapOvr>
  <mc:AlternateContent xmlns:mc="http://schemas.openxmlformats.org/markup-compatibility/2006">
    <mc:Choice xmlns:p14="http://schemas.microsoft.com/office/powerpoint/2010/main" Requires="p14">
      <p:transition spd="slow" p14:dur="2000" advTm="14174"/>
    </mc:Choice>
    <mc:Fallback>
      <p:transition spd="slow" advTm="1417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CFDB1B2-9707-1BE4-968B-0488B308AC0E}"/>
              </a:ext>
            </a:extLst>
          </p:cNvPr>
          <p:cNvSpPr>
            <a:spLocks noGrp="1"/>
          </p:cNvSpPr>
          <p:nvPr>
            <p:ph type="title"/>
          </p:nvPr>
        </p:nvSpPr>
        <p:spPr>
          <a:xfrm>
            <a:off x="838201" y="365125"/>
            <a:ext cx="5251316" cy="1807305"/>
          </a:xfrm>
        </p:spPr>
        <p:txBody>
          <a:bodyPr>
            <a:normAutofit/>
          </a:bodyPr>
          <a:lstStyle/>
          <a:p>
            <a:r>
              <a:rPr lang="en-US" sz="4100"/>
              <a:t>Performance Specifications for Case 1</a:t>
            </a:r>
          </a:p>
        </p:txBody>
      </p:sp>
      <p:sp>
        <p:nvSpPr>
          <p:cNvPr id="3" name="Content Placeholder 2">
            <a:extLst>
              <a:ext uri="{FF2B5EF4-FFF2-40B4-BE49-F238E27FC236}">
                <a16:creationId xmlns:a16="http://schemas.microsoft.com/office/drawing/2014/main" id="{B5A8E1D9-B7B9-AE68-E1DC-5A82CA3E77C5}"/>
              </a:ext>
            </a:extLst>
          </p:cNvPr>
          <p:cNvSpPr>
            <a:spLocks noGrp="1"/>
          </p:cNvSpPr>
          <p:nvPr>
            <p:ph idx="1"/>
          </p:nvPr>
        </p:nvSpPr>
        <p:spPr>
          <a:xfrm>
            <a:off x="838200" y="2333297"/>
            <a:ext cx="4619621" cy="3843666"/>
          </a:xfrm>
        </p:spPr>
        <p:txBody>
          <a:bodyPr>
            <a:normAutofit/>
          </a:bodyPr>
          <a:lstStyle/>
          <a:p>
            <a:pPr>
              <a:lnSpc>
                <a:spcPct val="200000"/>
              </a:lnSpc>
            </a:pPr>
            <a:r>
              <a:rPr lang="en-US" sz="2000" dirty="0"/>
              <a:t>Second Order System</a:t>
            </a:r>
          </a:p>
          <a:p>
            <a:pPr>
              <a:lnSpc>
                <a:spcPct val="200000"/>
              </a:lnSpc>
            </a:pPr>
            <a:r>
              <a:rPr lang="en-US" sz="2000" dirty="0"/>
              <a:t>Underdamped System</a:t>
            </a:r>
          </a:p>
        </p:txBody>
      </p:sp>
      <p:pic>
        <p:nvPicPr>
          <p:cNvPr id="5" name="Picture 4" descr="Speedometer">
            <a:extLst>
              <a:ext uri="{FF2B5EF4-FFF2-40B4-BE49-F238E27FC236}">
                <a16:creationId xmlns:a16="http://schemas.microsoft.com/office/drawing/2014/main" id="{63984451-6FF3-6D8E-0D52-C268AB9D77FC}"/>
              </a:ext>
            </a:extLst>
          </p:cNvPr>
          <p:cNvPicPr>
            <a:picLocks noChangeAspect="1"/>
          </p:cNvPicPr>
          <p:nvPr/>
        </p:nvPicPr>
        <p:blipFill rotWithShape="1">
          <a:blip r:embed="rId5"/>
          <a:srcRect l="24065" r="21811"/>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pic>
        <p:nvPicPr>
          <p:cNvPr id="4" name="Audio 3">
            <a:hlinkClick r:id="" action="ppaction://media"/>
            <a:extLst>
              <a:ext uri="{FF2B5EF4-FFF2-40B4-BE49-F238E27FC236}">
                <a16:creationId xmlns:a16="http://schemas.microsoft.com/office/drawing/2014/main" id="{A5DFA69F-6935-EAA3-83A3-CACD1F4D0E20}"/>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987535950"/>
      </p:ext>
    </p:extLst>
  </p:cSld>
  <p:clrMapOvr>
    <a:masterClrMapping/>
  </p:clrMapOvr>
  <mc:AlternateContent xmlns:mc="http://schemas.openxmlformats.org/markup-compatibility/2006">
    <mc:Choice xmlns:p14="http://schemas.microsoft.com/office/powerpoint/2010/main" Requires="p14">
      <p:transition spd="slow" p14:dur="2000" advTm="32078"/>
    </mc:Choice>
    <mc:Fallback>
      <p:transition spd="slow" advTm="3207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Freeform: Shape 18">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1" name="Rectangle 20">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D724336-4D6B-5031-1269-A02C8F65F336}"/>
              </a:ext>
            </a:extLst>
          </p:cNvPr>
          <p:cNvSpPr>
            <a:spLocks noGrp="1"/>
          </p:cNvSpPr>
          <p:nvPr>
            <p:ph type="title"/>
          </p:nvPr>
        </p:nvSpPr>
        <p:spPr>
          <a:xfrm>
            <a:off x="466722" y="586855"/>
            <a:ext cx="3201366" cy="3387497"/>
          </a:xfrm>
        </p:spPr>
        <p:txBody>
          <a:bodyPr anchor="b">
            <a:normAutofit/>
          </a:bodyPr>
          <a:lstStyle/>
          <a:p>
            <a:pPr algn="r"/>
            <a:r>
              <a:rPr lang="en-US" sz="4000">
                <a:solidFill>
                  <a:srgbClr val="FFFFFF"/>
                </a:solidFill>
              </a:rPr>
              <a:t>MatLab Code for Case 1</a:t>
            </a:r>
          </a:p>
        </p:txBody>
      </p:sp>
      <p:sp>
        <p:nvSpPr>
          <p:cNvPr id="4" name="Rectangle 1">
            <a:extLst>
              <a:ext uri="{FF2B5EF4-FFF2-40B4-BE49-F238E27FC236}">
                <a16:creationId xmlns:a16="http://schemas.microsoft.com/office/drawing/2014/main" id="{2F97ED5B-EC82-525D-B247-6775558D47DA}"/>
              </a:ext>
            </a:extLst>
          </p:cNvPr>
          <p:cNvSpPr>
            <a:spLocks noGrp="1" noChangeArrowheads="1"/>
          </p:cNvSpPr>
          <p:nvPr>
            <p:ph idx="1"/>
          </p:nvPr>
        </p:nvSpPr>
        <p:spPr bwMode="auto">
          <a:xfrm>
            <a:off x="4810259" y="649480"/>
            <a:ext cx="6555347" cy="5546047"/>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ctr" anchorCtr="0" compatLnSpc="1">
            <a:prstTxWarp prst="textNoShape">
              <a:avLst/>
            </a:prstTxWarp>
            <a:normAutofit/>
          </a:bodyPr>
          <a:lstStyle/>
          <a:p>
            <a:pPr marL="0" marR="0" lvl="0" indent="0" defTabSz="914400" rtl="0" eaLnBrk="0" fontAlgn="base" latinLnBrk="0" hangingPunct="0">
              <a:spcBef>
                <a:spcPct val="0"/>
              </a:spcBef>
              <a:spcAft>
                <a:spcPts val="600"/>
              </a:spcAft>
              <a:buClrTx/>
              <a:buSzTx/>
              <a:buFontTx/>
              <a:buNone/>
              <a:tabLst/>
            </a:pPr>
            <a:r>
              <a:rPr kumimoji="0" lang="en-US" altLang="en-US" sz="1300" b="0" i="0" u="none" strike="noStrike" cap="none" normalizeH="0" baseline="0" dirty="0">
                <a:ln>
                  <a:noFill/>
                </a:ln>
                <a:effectLst/>
                <a:latin typeface="Menlo"/>
              </a:rPr>
              <a:t>%CA 4;</a:t>
            </a:r>
            <a:endParaRPr kumimoji="0" lang="en-US" altLang="en-US" sz="1300" b="0" i="0" u="none" strike="noStrike" cap="none" normalizeH="0" baseline="0" dirty="0">
              <a:ln>
                <a:noFill/>
              </a:ln>
              <a:effectLst/>
            </a:endParaRPr>
          </a:p>
          <a:p>
            <a:pPr marL="0" marR="0" lvl="0" indent="0" defTabSz="914400" rtl="0" eaLnBrk="0" fontAlgn="base" latinLnBrk="0" hangingPunct="0">
              <a:spcBef>
                <a:spcPct val="0"/>
              </a:spcBef>
              <a:spcAft>
                <a:spcPts val="600"/>
              </a:spcAft>
              <a:buClrTx/>
              <a:buSzTx/>
              <a:buFontTx/>
              <a:buNone/>
              <a:tabLst/>
            </a:pPr>
            <a:r>
              <a:rPr kumimoji="0" lang="en-US" altLang="en-US" sz="1300" b="0" i="0" u="none" strike="noStrike" cap="none" normalizeH="0" baseline="0" dirty="0">
                <a:ln>
                  <a:noFill/>
                </a:ln>
                <a:effectLst/>
                <a:latin typeface="Menlo"/>
              </a:rPr>
              <a:t>%Case 1;</a:t>
            </a:r>
            <a:endParaRPr kumimoji="0" lang="en-US" altLang="en-US" sz="1300" b="0" i="0" u="none" strike="noStrike" cap="none" normalizeH="0" baseline="0" dirty="0">
              <a:ln>
                <a:noFill/>
              </a:ln>
              <a:effectLst/>
            </a:endParaRPr>
          </a:p>
          <a:p>
            <a:pPr marL="0" marR="0" lvl="0" indent="0" defTabSz="914400" rtl="0" eaLnBrk="0" fontAlgn="base" latinLnBrk="0" hangingPunct="0">
              <a:spcBef>
                <a:spcPct val="0"/>
              </a:spcBef>
              <a:spcAft>
                <a:spcPts val="600"/>
              </a:spcAft>
              <a:buClrTx/>
              <a:buSzTx/>
              <a:buFontTx/>
              <a:buNone/>
              <a:tabLst/>
            </a:pPr>
            <a:r>
              <a:rPr kumimoji="0" lang="en-US" altLang="en-US" sz="1300" b="0" i="0" u="none" strike="noStrike" cap="none" normalizeH="0" baseline="0" dirty="0">
                <a:ln>
                  <a:noFill/>
                </a:ln>
                <a:effectLst/>
                <a:latin typeface="Menlo"/>
              </a:rPr>
              <a:t>K= 2; %Chosen</a:t>
            </a:r>
            <a:endParaRPr kumimoji="0" lang="en-US" altLang="en-US" sz="1300" b="0" i="0" u="none" strike="noStrike" cap="none" normalizeH="0" baseline="0" dirty="0">
              <a:ln>
                <a:noFill/>
              </a:ln>
              <a:effectLst/>
            </a:endParaRPr>
          </a:p>
          <a:p>
            <a:pPr marL="0" marR="0" lvl="0" indent="0" defTabSz="914400" rtl="0" eaLnBrk="0" fontAlgn="base" latinLnBrk="0" hangingPunct="0">
              <a:spcBef>
                <a:spcPct val="0"/>
              </a:spcBef>
              <a:spcAft>
                <a:spcPts val="600"/>
              </a:spcAft>
              <a:buClrTx/>
              <a:buSzTx/>
              <a:buFontTx/>
              <a:buNone/>
              <a:tabLst/>
            </a:pPr>
            <a:r>
              <a:rPr kumimoji="0" lang="en-US" altLang="en-US" sz="1300" b="0" i="0" u="none" strike="noStrike" cap="none" normalizeH="0" baseline="0" dirty="0" err="1">
                <a:ln>
                  <a:noFill/>
                </a:ln>
                <a:effectLst/>
                <a:latin typeface="Menlo"/>
              </a:rPr>
              <a:t>wnsquared</a:t>
            </a:r>
            <a:r>
              <a:rPr kumimoji="0" lang="en-US" altLang="en-US" sz="1300" b="0" i="0" u="none" strike="noStrike" cap="none" normalizeH="0" baseline="0" dirty="0">
                <a:ln>
                  <a:noFill/>
                </a:ln>
                <a:effectLst/>
                <a:latin typeface="Menlo"/>
              </a:rPr>
              <a:t> = 0.2*K;</a:t>
            </a:r>
            <a:endParaRPr kumimoji="0" lang="en-US" altLang="en-US" sz="1300" b="0" i="0" u="none" strike="noStrike" cap="none" normalizeH="0" baseline="0" dirty="0">
              <a:ln>
                <a:noFill/>
              </a:ln>
              <a:effectLst/>
            </a:endParaRPr>
          </a:p>
          <a:p>
            <a:pPr marL="0" marR="0" lvl="0" indent="0" defTabSz="914400" rtl="0" eaLnBrk="0" fontAlgn="base" latinLnBrk="0" hangingPunct="0">
              <a:spcBef>
                <a:spcPct val="0"/>
              </a:spcBef>
              <a:spcAft>
                <a:spcPts val="600"/>
              </a:spcAft>
              <a:buClrTx/>
              <a:buSzTx/>
              <a:buFontTx/>
              <a:buNone/>
              <a:tabLst/>
            </a:pPr>
            <a:r>
              <a:rPr kumimoji="0" lang="en-US" altLang="en-US" sz="1300" b="0" i="0" u="none" strike="noStrike" cap="none" normalizeH="0" baseline="0" dirty="0" err="1">
                <a:ln>
                  <a:noFill/>
                </a:ln>
                <a:effectLst/>
                <a:latin typeface="Menlo"/>
              </a:rPr>
              <a:t>Wn</a:t>
            </a:r>
            <a:r>
              <a:rPr kumimoji="0" lang="en-US" altLang="en-US" sz="1300" b="0" i="0" u="none" strike="noStrike" cap="none" normalizeH="0" baseline="0" dirty="0">
                <a:ln>
                  <a:noFill/>
                </a:ln>
                <a:effectLst/>
                <a:latin typeface="Menlo"/>
              </a:rPr>
              <a:t> = sqrt(</a:t>
            </a:r>
            <a:r>
              <a:rPr kumimoji="0" lang="en-US" altLang="en-US" sz="1300" b="0" i="0" u="none" strike="noStrike" cap="none" normalizeH="0" baseline="0" dirty="0" err="1">
                <a:ln>
                  <a:noFill/>
                </a:ln>
                <a:effectLst/>
                <a:latin typeface="Menlo"/>
              </a:rPr>
              <a:t>wnsquared</a:t>
            </a:r>
            <a:r>
              <a:rPr kumimoji="0" lang="en-US" altLang="en-US" sz="1300" b="0" i="0" u="none" strike="noStrike" cap="none" normalizeH="0" baseline="0" dirty="0">
                <a:ln>
                  <a:noFill/>
                </a:ln>
                <a:effectLst/>
                <a:latin typeface="Menlo"/>
              </a:rPr>
              <a:t>);</a:t>
            </a:r>
            <a:endParaRPr kumimoji="0" lang="en-US" altLang="en-US" sz="1300" b="0" i="0" u="none" strike="noStrike" cap="none" normalizeH="0" baseline="0" dirty="0">
              <a:ln>
                <a:noFill/>
              </a:ln>
              <a:effectLst/>
            </a:endParaRPr>
          </a:p>
          <a:p>
            <a:pPr marL="0" marR="0" lvl="0" indent="0" defTabSz="914400" rtl="0" eaLnBrk="0" fontAlgn="base" latinLnBrk="0" hangingPunct="0">
              <a:spcBef>
                <a:spcPct val="0"/>
              </a:spcBef>
              <a:spcAft>
                <a:spcPts val="600"/>
              </a:spcAft>
              <a:buClrTx/>
              <a:buSzTx/>
              <a:buFontTx/>
              <a:buNone/>
              <a:tabLst/>
            </a:pPr>
            <a:r>
              <a:rPr kumimoji="0" lang="en-US" altLang="en-US" sz="1300" b="0" i="0" u="none" strike="noStrike" cap="none" normalizeH="0" baseline="0" dirty="0">
                <a:ln>
                  <a:noFill/>
                </a:ln>
                <a:effectLst/>
                <a:latin typeface="Menlo"/>
              </a:rPr>
              <a:t>Zeta = 1/(2*</a:t>
            </a:r>
            <a:r>
              <a:rPr kumimoji="0" lang="en-US" altLang="en-US" sz="1300" b="0" i="0" u="none" strike="noStrike" cap="none" normalizeH="0" baseline="0" dirty="0" err="1">
                <a:ln>
                  <a:noFill/>
                </a:ln>
                <a:effectLst/>
                <a:latin typeface="Menlo"/>
              </a:rPr>
              <a:t>Wn</a:t>
            </a:r>
            <a:r>
              <a:rPr kumimoji="0" lang="en-US" altLang="en-US" sz="1300" b="0" i="0" u="none" strike="noStrike" cap="none" normalizeH="0" baseline="0" dirty="0">
                <a:ln>
                  <a:noFill/>
                </a:ln>
                <a:effectLst/>
                <a:latin typeface="Menlo"/>
              </a:rPr>
              <a:t>); %Needs to be less than one and greater than zero</a:t>
            </a:r>
            <a:endParaRPr kumimoji="0" lang="en-US" altLang="en-US" sz="1300" b="0" i="0" u="none" strike="noStrike" cap="none" normalizeH="0" baseline="0" dirty="0">
              <a:ln>
                <a:noFill/>
              </a:ln>
              <a:effectLst/>
            </a:endParaRPr>
          </a:p>
          <a:p>
            <a:pPr marL="0" marR="0" lvl="0" indent="0" defTabSz="914400" rtl="0" eaLnBrk="0" fontAlgn="base" latinLnBrk="0" hangingPunct="0">
              <a:spcBef>
                <a:spcPct val="0"/>
              </a:spcBef>
              <a:spcAft>
                <a:spcPts val="600"/>
              </a:spcAft>
              <a:buClrTx/>
              <a:buSzTx/>
              <a:buFontTx/>
              <a:buNone/>
              <a:tabLst/>
            </a:pPr>
            <a:r>
              <a:rPr kumimoji="0" lang="en-US" altLang="en-US" sz="1300" b="0" i="0" u="none" strike="noStrike" cap="none" normalizeH="0" baseline="0" dirty="0">
                <a:ln>
                  <a:noFill/>
                </a:ln>
                <a:effectLst/>
                <a:latin typeface="Menlo"/>
              </a:rPr>
              <a:t>num = </a:t>
            </a:r>
            <a:r>
              <a:rPr kumimoji="0" lang="en-US" altLang="en-US" sz="1300" b="0" i="0" u="none" strike="noStrike" cap="none" normalizeH="0" baseline="0" dirty="0" err="1">
                <a:ln>
                  <a:noFill/>
                </a:ln>
                <a:effectLst/>
                <a:latin typeface="Menlo"/>
              </a:rPr>
              <a:t>wnsquared</a:t>
            </a:r>
            <a:r>
              <a:rPr kumimoji="0" lang="en-US" altLang="en-US" sz="1300" b="0" i="0" u="none" strike="noStrike" cap="none" normalizeH="0" baseline="0" dirty="0">
                <a:ln>
                  <a:noFill/>
                </a:ln>
                <a:effectLst/>
                <a:latin typeface="Menlo"/>
              </a:rPr>
              <a:t>;</a:t>
            </a:r>
            <a:endParaRPr kumimoji="0" lang="en-US" altLang="en-US" sz="1300" b="0" i="0" u="none" strike="noStrike" cap="none" normalizeH="0" baseline="0" dirty="0">
              <a:ln>
                <a:noFill/>
              </a:ln>
              <a:effectLst/>
            </a:endParaRPr>
          </a:p>
          <a:p>
            <a:pPr marL="0" marR="0" lvl="0" indent="0" defTabSz="914400" rtl="0" eaLnBrk="0" fontAlgn="base" latinLnBrk="0" hangingPunct="0">
              <a:spcBef>
                <a:spcPct val="0"/>
              </a:spcBef>
              <a:spcAft>
                <a:spcPts val="600"/>
              </a:spcAft>
              <a:buClrTx/>
              <a:buSzTx/>
              <a:buFontTx/>
              <a:buNone/>
              <a:tabLst/>
            </a:pPr>
            <a:r>
              <a:rPr kumimoji="0" lang="en-US" altLang="en-US" sz="1300" b="0" i="0" u="none" strike="noStrike" cap="none" normalizeH="0" baseline="0" dirty="0">
                <a:ln>
                  <a:noFill/>
                </a:ln>
                <a:effectLst/>
                <a:latin typeface="Menlo"/>
              </a:rPr>
              <a:t>den = [1, 1, 0.2*K];</a:t>
            </a:r>
            <a:endParaRPr kumimoji="0" lang="en-US" altLang="en-US" sz="1300" b="0" i="0" u="none" strike="noStrike" cap="none" normalizeH="0" baseline="0" dirty="0">
              <a:ln>
                <a:noFill/>
              </a:ln>
              <a:effectLst/>
            </a:endParaRPr>
          </a:p>
          <a:p>
            <a:pPr marL="0" marR="0" lvl="0" indent="0" defTabSz="914400" rtl="0" eaLnBrk="0" fontAlgn="base" latinLnBrk="0" hangingPunct="0">
              <a:spcBef>
                <a:spcPct val="0"/>
              </a:spcBef>
              <a:spcAft>
                <a:spcPts val="600"/>
              </a:spcAft>
              <a:buClrTx/>
              <a:buSzTx/>
              <a:buFontTx/>
              <a:buNone/>
              <a:tabLst/>
            </a:pPr>
            <a:r>
              <a:rPr kumimoji="0" lang="en-US" altLang="en-US" sz="1300" b="0" i="0" u="none" strike="noStrike" cap="none" normalizeH="0" baseline="0" dirty="0">
                <a:ln>
                  <a:noFill/>
                </a:ln>
                <a:effectLst/>
                <a:latin typeface="Menlo"/>
              </a:rPr>
              <a:t>sys = </a:t>
            </a:r>
            <a:r>
              <a:rPr kumimoji="0" lang="en-US" altLang="en-US" sz="1300" b="0" i="0" u="none" strike="noStrike" cap="none" normalizeH="0" baseline="0" dirty="0" err="1">
                <a:ln>
                  <a:noFill/>
                </a:ln>
                <a:effectLst/>
                <a:latin typeface="Menlo"/>
              </a:rPr>
              <a:t>tf</a:t>
            </a:r>
            <a:r>
              <a:rPr kumimoji="0" lang="en-US" altLang="en-US" sz="1300" b="0" i="0" u="none" strike="noStrike" cap="none" normalizeH="0" baseline="0" dirty="0">
                <a:ln>
                  <a:noFill/>
                </a:ln>
                <a:effectLst/>
                <a:latin typeface="Menlo"/>
              </a:rPr>
              <a:t>(num, den); </a:t>
            </a:r>
            <a:endParaRPr kumimoji="0" lang="en-US" altLang="en-US" sz="1300" b="0" i="0" u="none" strike="noStrike" cap="none" normalizeH="0" baseline="0" dirty="0">
              <a:ln>
                <a:noFill/>
              </a:ln>
              <a:effectLst/>
            </a:endParaRPr>
          </a:p>
          <a:p>
            <a:pPr marL="0" marR="0" lvl="0" indent="0" defTabSz="914400" rtl="0" eaLnBrk="0" fontAlgn="base" latinLnBrk="0" hangingPunct="0">
              <a:spcBef>
                <a:spcPct val="0"/>
              </a:spcBef>
              <a:spcAft>
                <a:spcPts val="600"/>
              </a:spcAft>
              <a:buClrTx/>
              <a:buSzTx/>
              <a:buFontTx/>
              <a:buNone/>
              <a:tabLst/>
            </a:pPr>
            <a:r>
              <a:rPr kumimoji="0" lang="en-US" altLang="en-US" sz="1300" b="0" i="0" u="none" strike="noStrike" cap="none" normalizeH="0" baseline="0" dirty="0">
                <a:ln>
                  <a:noFill/>
                </a:ln>
                <a:effectLst/>
                <a:latin typeface="Menlo"/>
              </a:rPr>
              <a:t>figure(1)</a:t>
            </a:r>
            <a:endParaRPr kumimoji="0" lang="en-US" altLang="en-US" sz="1300" b="0" i="0" u="none" strike="noStrike" cap="none" normalizeH="0" baseline="0" dirty="0">
              <a:ln>
                <a:noFill/>
              </a:ln>
              <a:effectLst/>
            </a:endParaRPr>
          </a:p>
          <a:p>
            <a:pPr marL="0" marR="0" lvl="0" indent="0" defTabSz="914400" rtl="0" eaLnBrk="0" fontAlgn="base" latinLnBrk="0" hangingPunct="0">
              <a:spcBef>
                <a:spcPct val="0"/>
              </a:spcBef>
              <a:spcAft>
                <a:spcPts val="600"/>
              </a:spcAft>
              <a:buClrTx/>
              <a:buSzTx/>
              <a:buFontTx/>
              <a:buNone/>
              <a:tabLst/>
            </a:pPr>
            <a:r>
              <a:rPr kumimoji="0" lang="en-US" altLang="en-US" sz="1300" b="0" i="0" u="none" strike="noStrike" cap="none" normalizeH="0" baseline="0" dirty="0">
                <a:ln>
                  <a:noFill/>
                </a:ln>
                <a:effectLst/>
                <a:latin typeface="Menlo"/>
              </a:rPr>
              <a:t>step(sys);</a:t>
            </a:r>
            <a:endParaRPr kumimoji="0" lang="en-US" altLang="en-US" sz="1300" b="0" i="0" u="none" strike="noStrike" cap="none" normalizeH="0" baseline="0" dirty="0">
              <a:ln>
                <a:noFill/>
              </a:ln>
              <a:effectLst/>
            </a:endParaRPr>
          </a:p>
          <a:p>
            <a:pPr marL="0" marR="0" lvl="0" indent="0" defTabSz="914400" rtl="0" eaLnBrk="0" fontAlgn="base" latinLnBrk="0" hangingPunct="0">
              <a:spcBef>
                <a:spcPct val="0"/>
              </a:spcBef>
              <a:spcAft>
                <a:spcPts val="600"/>
              </a:spcAft>
              <a:buClrTx/>
              <a:buSzTx/>
              <a:buFontTx/>
              <a:buNone/>
              <a:tabLst/>
            </a:pPr>
            <a:r>
              <a:rPr kumimoji="0" lang="en-US" altLang="en-US" sz="1300" b="0" i="0" u="none" strike="noStrike" cap="none" normalizeH="0" baseline="0" dirty="0">
                <a:ln>
                  <a:noFill/>
                </a:ln>
                <a:effectLst/>
                <a:latin typeface="Menlo"/>
              </a:rPr>
              <a:t>Theta = </a:t>
            </a:r>
            <a:r>
              <a:rPr kumimoji="0" lang="en-US" altLang="en-US" sz="1300" b="0" i="0" u="none" strike="noStrike" cap="none" normalizeH="0" baseline="0" dirty="0" err="1">
                <a:ln>
                  <a:noFill/>
                </a:ln>
                <a:effectLst/>
                <a:latin typeface="Menlo"/>
              </a:rPr>
              <a:t>acos</a:t>
            </a:r>
            <a:r>
              <a:rPr kumimoji="0" lang="en-US" altLang="en-US" sz="1300" b="0" i="0" u="none" strike="noStrike" cap="none" normalizeH="0" baseline="0" dirty="0">
                <a:ln>
                  <a:noFill/>
                </a:ln>
                <a:effectLst/>
                <a:latin typeface="Menlo"/>
              </a:rPr>
              <a:t>(Zeta);</a:t>
            </a:r>
            <a:endParaRPr kumimoji="0" lang="en-US" altLang="en-US" sz="1300" b="0" i="0" u="none" strike="noStrike" cap="none" normalizeH="0" baseline="0" dirty="0">
              <a:ln>
                <a:noFill/>
              </a:ln>
              <a:effectLst/>
            </a:endParaRPr>
          </a:p>
          <a:p>
            <a:pPr marL="0" marR="0" lvl="0" indent="0" defTabSz="914400" rtl="0" eaLnBrk="0" fontAlgn="base" latinLnBrk="0" hangingPunct="0">
              <a:spcBef>
                <a:spcPct val="0"/>
              </a:spcBef>
              <a:spcAft>
                <a:spcPts val="600"/>
              </a:spcAft>
              <a:buClrTx/>
              <a:buSzTx/>
              <a:buFontTx/>
              <a:buNone/>
              <a:tabLst/>
            </a:pPr>
            <a:r>
              <a:rPr kumimoji="0" lang="en-US" altLang="en-US" sz="1300" b="0" i="0" u="none" strike="noStrike" cap="none" normalizeH="0" baseline="0" dirty="0">
                <a:ln>
                  <a:noFill/>
                </a:ln>
                <a:effectLst/>
                <a:latin typeface="Menlo"/>
              </a:rPr>
              <a:t>Wd = </a:t>
            </a:r>
            <a:r>
              <a:rPr kumimoji="0" lang="en-US" altLang="en-US" sz="1300" b="0" i="0" u="none" strike="noStrike" cap="none" normalizeH="0" baseline="0" dirty="0" err="1">
                <a:ln>
                  <a:noFill/>
                </a:ln>
                <a:effectLst/>
                <a:latin typeface="Menlo"/>
              </a:rPr>
              <a:t>Wn</a:t>
            </a:r>
            <a:r>
              <a:rPr kumimoji="0" lang="en-US" altLang="en-US" sz="1300" b="0" i="0" u="none" strike="noStrike" cap="none" normalizeH="0" baseline="0" dirty="0">
                <a:ln>
                  <a:noFill/>
                </a:ln>
                <a:effectLst/>
                <a:latin typeface="Menlo"/>
              </a:rPr>
              <a:t>*sqrt(1-(Zeta)^2);</a:t>
            </a:r>
            <a:endParaRPr kumimoji="0" lang="en-US" altLang="en-US" sz="1300" b="0" i="0" u="none" strike="noStrike" cap="none" normalizeH="0" baseline="0" dirty="0">
              <a:ln>
                <a:noFill/>
              </a:ln>
              <a:effectLst/>
            </a:endParaRPr>
          </a:p>
          <a:p>
            <a:pPr marL="0" marR="0" lvl="0" indent="0" defTabSz="914400" rtl="0" eaLnBrk="0" fontAlgn="base" latinLnBrk="0" hangingPunct="0">
              <a:spcBef>
                <a:spcPct val="0"/>
              </a:spcBef>
              <a:spcAft>
                <a:spcPts val="600"/>
              </a:spcAft>
              <a:buClrTx/>
              <a:buSzTx/>
              <a:buFontTx/>
              <a:buNone/>
              <a:tabLst/>
            </a:pPr>
            <a:r>
              <a:rPr kumimoji="0" lang="en-US" altLang="en-US" sz="1300" b="0" i="0" u="none" strike="noStrike" cap="none" normalizeH="0" baseline="0" dirty="0" err="1">
                <a:ln>
                  <a:noFill/>
                </a:ln>
                <a:effectLst/>
                <a:latin typeface="Menlo"/>
              </a:rPr>
              <a:t>RiseTime</a:t>
            </a:r>
            <a:r>
              <a:rPr kumimoji="0" lang="en-US" altLang="en-US" sz="1300" b="0" i="0" u="none" strike="noStrike" cap="none" normalizeH="0" baseline="0" dirty="0">
                <a:ln>
                  <a:noFill/>
                </a:ln>
                <a:effectLst/>
                <a:latin typeface="Menlo"/>
              </a:rPr>
              <a:t> = (pi - Theta)/Wd; </a:t>
            </a:r>
            <a:endParaRPr kumimoji="0" lang="en-US" altLang="en-US" sz="1300" b="0" i="0" u="none" strike="noStrike" cap="none" normalizeH="0" baseline="0" dirty="0">
              <a:ln>
                <a:noFill/>
              </a:ln>
              <a:effectLst/>
            </a:endParaRPr>
          </a:p>
          <a:p>
            <a:pPr marL="0" marR="0" lvl="0" indent="0" defTabSz="914400" rtl="0" eaLnBrk="0" fontAlgn="base" latinLnBrk="0" hangingPunct="0">
              <a:spcBef>
                <a:spcPct val="0"/>
              </a:spcBef>
              <a:spcAft>
                <a:spcPts val="600"/>
              </a:spcAft>
              <a:buClrTx/>
              <a:buSzTx/>
              <a:buFontTx/>
              <a:buNone/>
              <a:tabLst/>
            </a:pPr>
            <a:r>
              <a:rPr kumimoji="0" lang="en-US" altLang="en-US" sz="1300" b="0" i="0" u="none" strike="noStrike" cap="none" normalizeH="0" baseline="0" dirty="0" err="1">
                <a:ln>
                  <a:noFill/>
                </a:ln>
                <a:effectLst/>
                <a:latin typeface="Menlo"/>
              </a:rPr>
              <a:t>PeakTime</a:t>
            </a:r>
            <a:r>
              <a:rPr kumimoji="0" lang="en-US" altLang="en-US" sz="1300" b="0" i="0" u="none" strike="noStrike" cap="none" normalizeH="0" baseline="0" dirty="0">
                <a:ln>
                  <a:noFill/>
                </a:ln>
                <a:effectLst/>
                <a:latin typeface="Menlo"/>
              </a:rPr>
              <a:t> = pi/(Wd);</a:t>
            </a:r>
            <a:endParaRPr kumimoji="0" lang="en-US" altLang="en-US" sz="1300" b="0" i="0" u="none" strike="noStrike" cap="none" normalizeH="0" baseline="0" dirty="0">
              <a:ln>
                <a:noFill/>
              </a:ln>
              <a:effectLst/>
            </a:endParaRPr>
          </a:p>
          <a:p>
            <a:pPr marL="0" marR="0" lvl="0" indent="0" defTabSz="914400" rtl="0" eaLnBrk="0" fontAlgn="base" latinLnBrk="0" hangingPunct="0">
              <a:spcBef>
                <a:spcPct val="0"/>
              </a:spcBef>
              <a:spcAft>
                <a:spcPts val="600"/>
              </a:spcAft>
              <a:buClrTx/>
              <a:buSzTx/>
              <a:buFontTx/>
              <a:buNone/>
              <a:tabLst/>
            </a:pPr>
            <a:r>
              <a:rPr kumimoji="0" lang="en-US" altLang="en-US" sz="1300" b="0" i="0" u="none" strike="noStrike" cap="none" normalizeH="0" baseline="0" dirty="0" err="1">
                <a:ln>
                  <a:noFill/>
                </a:ln>
                <a:effectLst/>
                <a:latin typeface="Menlo"/>
              </a:rPr>
              <a:t>SettlingTime</a:t>
            </a:r>
            <a:r>
              <a:rPr kumimoji="0" lang="en-US" altLang="en-US" sz="1300" b="0" i="0" u="none" strike="noStrike" cap="none" normalizeH="0" baseline="0" dirty="0">
                <a:ln>
                  <a:noFill/>
                </a:ln>
                <a:effectLst/>
                <a:latin typeface="Menlo"/>
              </a:rPr>
              <a:t> = 4/(Zeta*</a:t>
            </a:r>
            <a:r>
              <a:rPr kumimoji="0" lang="en-US" altLang="en-US" sz="1300" b="0" i="0" u="none" strike="noStrike" cap="none" normalizeH="0" baseline="0" dirty="0" err="1">
                <a:ln>
                  <a:noFill/>
                </a:ln>
                <a:effectLst/>
                <a:latin typeface="Menlo"/>
              </a:rPr>
              <a:t>Wn</a:t>
            </a:r>
            <a:r>
              <a:rPr kumimoji="0" lang="en-US" altLang="en-US" sz="1300" b="0" i="0" u="none" strike="noStrike" cap="none" normalizeH="0" baseline="0" dirty="0">
                <a:ln>
                  <a:noFill/>
                </a:ln>
                <a:effectLst/>
                <a:latin typeface="Menlo"/>
              </a:rPr>
              <a:t>);</a:t>
            </a:r>
            <a:endParaRPr kumimoji="0" lang="en-US" altLang="en-US" sz="1300" b="0" i="0" u="none" strike="noStrike" cap="none" normalizeH="0" baseline="0" dirty="0">
              <a:ln>
                <a:noFill/>
              </a:ln>
              <a:effectLst/>
            </a:endParaRPr>
          </a:p>
          <a:p>
            <a:pPr marL="0" marR="0" lvl="0" indent="0" defTabSz="914400" rtl="0" eaLnBrk="0" fontAlgn="base" latinLnBrk="0" hangingPunct="0">
              <a:spcBef>
                <a:spcPct val="0"/>
              </a:spcBef>
              <a:spcAft>
                <a:spcPts val="600"/>
              </a:spcAft>
              <a:buClrTx/>
              <a:buSzTx/>
              <a:buFontTx/>
              <a:buNone/>
              <a:tabLst/>
            </a:pPr>
            <a:r>
              <a:rPr kumimoji="0" lang="en-US" altLang="en-US" sz="1300" b="0" i="0" u="none" strike="noStrike" cap="none" normalizeH="0" baseline="0" dirty="0">
                <a:ln>
                  <a:noFill/>
                </a:ln>
                <a:effectLst/>
                <a:latin typeface="Menlo"/>
              </a:rPr>
              <a:t>Overshoot = exp(-1*Zeta*</a:t>
            </a:r>
            <a:r>
              <a:rPr kumimoji="0" lang="en-US" altLang="en-US" sz="1300" b="0" i="0" u="none" strike="noStrike" cap="none" normalizeH="0" baseline="0" dirty="0" err="1">
                <a:ln>
                  <a:noFill/>
                </a:ln>
                <a:effectLst/>
                <a:latin typeface="Menlo"/>
              </a:rPr>
              <a:t>Wn</a:t>
            </a:r>
            <a:r>
              <a:rPr kumimoji="0" lang="en-US" altLang="en-US" sz="1300" b="0" i="0" u="none" strike="noStrike" cap="none" normalizeH="0" baseline="0" dirty="0">
                <a:ln>
                  <a:noFill/>
                </a:ln>
                <a:effectLst/>
                <a:latin typeface="Menlo"/>
              </a:rPr>
              <a:t>*(pi/Wd));</a:t>
            </a:r>
            <a:endParaRPr kumimoji="0" lang="en-US" altLang="en-US" sz="1300" b="0" i="0" u="none" strike="noStrike" cap="none" normalizeH="0" baseline="0" dirty="0">
              <a:ln>
                <a:noFill/>
              </a:ln>
              <a:effectLst/>
            </a:endParaRPr>
          </a:p>
          <a:p>
            <a:pPr marL="0" marR="0" lvl="0" indent="0" defTabSz="914400" rtl="0" eaLnBrk="0" fontAlgn="base" latinLnBrk="0" hangingPunct="0">
              <a:spcBef>
                <a:spcPct val="0"/>
              </a:spcBef>
              <a:spcAft>
                <a:spcPts val="600"/>
              </a:spcAft>
              <a:buClrTx/>
              <a:buSzTx/>
              <a:buFontTx/>
              <a:buNone/>
              <a:tabLst/>
            </a:pPr>
            <a:r>
              <a:rPr kumimoji="0" lang="en-US" altLang="en-US" sz="1300" b="0" i="0" u="none" strike="noStrike" cap="none" normalizeH="0" baseline="0" dirty="0" err="1">
                <a:ln>
                  <a:noFill/>
                </a:ln>
                <a:effectLst/>
                <a:latin typeface="Menlo"/>
              </a:rPr>
              <a:t>Kp</a:t>
            </a:r>
            <a:r>
              <a:rPr kumimoji="0" lang="en-US" altLang="en-US" sz="1300" b="0" i="0" u="none" strike="noStrike" cap="none" normalizeH="0" baseline="0" dirty="0">
                <a:ln>
                  <a:noFill/>
                </a:ln>
                <a:effectLst/>
                <a:latin typeface="Menlo"/>
              </a:rPr>
              <a:t> = </a:t>
            </a:r>
            <a:r>
              <a:rPr kumimoji="0" lang="en-US" altLang="en-US" sz="1300" b="0" i="0" u="none" strike="noStrike" cap="none" normalizeH="0" baseline="0" dirty="0" err="1">
                <a:ln>
                  <a:noFill/>
                </a:ln>
                <a:effectLst/>
                <a:latin typeface="Menlo"/>
              </a:rPr>
              <a:t>dcgain</a:t>
            </a:r>
            <a:r>
              <a:rPr kumimoji="0" lang="en-US" altLang="en-US" sz="1300" b="0" i="0" u="none" strike="noStrike" cap="none" normalizeH="0" baseline="0" dirty="0">
                <a:ln>
                  <a:noFill/>
                </a:ln>
                <a:effectLst/>
                <a:latin typeface="Menlo"/>
              </a:rPr>
              <a:t>(sys);</a:t>
            </a:r>
            <a:endParaRPr kumimoji="0" lang="en-US" altLang="en-US" sz="1300" b="0" i="0" u="none" strike="noStrike" cap="none" normalizeH="0" baseline="0" dirty="0">
              <a:ln>
                <a:noFill/>
              </a:ln>
              <a:effectLst/>
            </a:endParaRPr>
          </a:p>
          <a:p>
            <a:pPr marL="0" marR="0" lvl="0" indent="0" defTabSz="914400" rtl="0" eaLnBrk="0" fontAlgn="base" latinLnBrk="0" hangingPunct="0">
              <a:spcBef>
                <a:spcPct val="0"/>
              </a:spcBef>
              <a:spcAft>
                <a:spcPts val="600"/>
              </a:spcAft>
              <a:buClrTx/>
              <a:buSzTx/>
              <a:buFontTx/>
              <a:buNone/>
              <a:tabLst/>
            </a:pPr>
            <a:r>
              <a:rPr kumimoji="0" lang="en-US" altLang="en-US" sz="1300" b="0" i="0" u="none" strike="noStrike" cap="none" normalizeH="0" baseline="0" dirty="0" err="1">
                <a:ln>
                  <a:noFill/>
                </a:ln>
                <a:effectLst/>
                <a:latin typeface="Menlo"/>
              </a:rPr>
              <a:t>ess</a:t>
            </a:r>
            <a:r>
              <a:rPr kumimoji="0" lang="en-US" altLang="en-US" sz="1300" b="0" i="0" u="none" strike="noStrike" cap="none" normalizeH="0" baseline="0" dirty="0">
                <a:ln>
                  <a:noFill/>
                </a:ln>
                <a:effectLst/>
                <a:latin typeface="Menlo"/>
              </a:rPr>
              <a:t> = 1/(1+Kp);</a:t>
            </a:r>
            <a:endParaRPr kumimoji="0" lang="en-US" altLang="en-US" sz="1300" b="0" i="0" u="none" strike="noStrike" cap="none" normalizeH="0" baseline="0" dirty="0">
              <a:ln>
                <a:noFill/>
              </a:ln>
              <a:effectLst/>
            </a:endParaRPr>
          </a:p>
          <a:p>
            <a:pPr marL="0" marR="0" lvl="0" indent="0" defTabSz="914400" rtl="0" eaLnBrk="0" fontAlgn="base" latinLnBrk="0" hangingPunct="0">
              <a:spcBef>
                <a:spcPct val="0"/>
              </a:spcBef>
              <a:spcAft>
                <a:spcPts val="600"/>
              </a:spcAft>
              <a:buClrTx/>
              <a:buSzTx/>
              <a:buFontTx/>
              <a:buNone/>
              <a:tabLst/>
            </a:pPr>
            <a:r>
              <a:rPr kumimoji="0" lang="en-US" altLang="en-US" sz="1300" b="0" i="0" u="none" strike="noStrike" cap="none" normalizeH="0" baseline="0" dirty="0">
                <a:ln>
                  <a:noFill/>
                </a:ln>
                <a:effectLst/>
                <a:latin typeface="Menlo"/>
              </a:rPr>
              <a:t>T = feedback(sys,1);</a:t>
            </a:r>
            <a:endParaRPr kumimoji="0" lang="en-US" altLang="en-US" sz="1300" b="0" i="0" u="none" strike="noStrike" cap="none" normalizeH="0" baseline="0" dirty="0">
              <a:ln>
                <a:noFill/>
              </a:ln>
              <a:effectLst/>
            </a:endParaRPr>
          </a:p>
          <a:p>
            <a:pPr marL="0" marR="0" lvl="0" indent="0" defTabSz="914400" rtl="0" eaLnBrk="0" fontAlgn="base" latinLnBrk="0" hangingPunct="0">
              <a:spcBef>
                <a:spcPct val="0"/>
              </a:spcBef>
              <a:spcAft>
                <a:spcPts val="600"/>
              </a:spcAft>
              <a:buClrTx/>
              <a:buSzTx/>
              <a:buFontTx/>
              <a:buNone/>
              <a:tabLst/>
            </a:pPr>
            <a:r>
              <a:rPr kumimoji="0" lang="en-US" altLang="en-US" sz="1300" b="0" i="0" u="none" strike="noStrike" cap="none" normalizeH="0" baseline="0" dirty="0">
                <a:ln>
                  <a:noFill/>
                </a:ln>
                <a:effectLst/>
                <a:latin typeface="Menlo"/>
              </a:rPr>
              <a:t>poles = pole(T);</a:t>
            </a:r>
            <a:endParaRPr kumimoji="0" lang="en-US" altLang="en-US" sz="1300" b="0" i="0" u="none" strike="noStrike" cap="none" normalizeH="0" baseline="0" dirty="0">
              <a:ln>
                <a:noFill/>
              </a:ln>
              <a:effectLst/>
              <a:latin typeface="Arial" panose="020B0604020202020204" pitchFamily="34" charset="0"/>
            </a:endParaRPr>
          </a:p>
        </p:txBody>
      </p:sp>
      <p:pic>
        <p:nvPicPr>
          <p:cNvPr id="3" name="Audio 2">
            <a:hlinkClick r:id="" action="ppaction://media"/>
            <a:extLst>
              <a:ext uri="{FF2B5EF4-FFF2-40B4-BE49-F238E27FC236}">
                <a16:creationId xmlns:a16="http://schemas.microsoft.com/office/drawing/2014/main" id="{EC0AD02E-399C-50D4-5E9A-C29E6D1BDE0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116116630"/>
      </p:ext>
    </p:extLst>
  </p:cSld>
  <p:clrMapOvr>
    <a:masterClrMapping/>
  </p:clrMapOvr>
  <mc:AlternateContent xmlns:mc="http://schemas.openxmlformats.org/markup-compatibility/2006">
    <mc:Choice xmlns:p14="http://schemas.microsoft.com/office/powerpoint/2010/main" Requires="p14">
      <p:transition spd="slow" p14:dur="2000" advTm="17987"/>
    </mc:Choice>
    <mc:Fallback>
      <p:transition spd="slow" advTm="1798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2B09ABD6-79F3-FD00-91C8-B6BDEC905B20}"/>
              </a:ext>
            </a:extLst>
          </p:cNvPr>
          <p:cNvPicPr>
            <a:picLocks noGrp="1" noChangeAspect="1"/>
          </p:cNvPicPr>
          <p:nvPr>
            <p:ph idx="1"/>
          </p:nvPr>
        </p:nvPicPr>
        <p:blipFill>
          <a:blip r:embed="rId5"/>
          <a:stretch>
            <a:fillRect/>
          </a:stretch>
        </p:blipFill>
        <p:spPr>
          <a:xfrm>
            <a:off x="4038600" y="1203325"/>
            <a:ext cx="2414588" cy="2816225"/>
          </a:xfrm>
        </p:spPr>
      </p:pic>
      <p:pic>
        <p:nvPicPr>
          <p:cNvPr id="7" name="Picture 6">
            <a:extLst>
              <a:ext uri="{FF2B5EF4-FFF2-40B4-BE49-F238E27FC236}">
                <a16:creationId xmlns:a16="http://schemas.microsoft.com/office/drawing/2014/main" id="{0EAB97BF-67A4-B809-E7BB-4CFBD2C39E35}"/>
              </a:ext>
            </a:extLst>
          </p:cNvPr>
          <p:cNvPicPr>
            <a:picLocks noChangeAspect="1"/>
          </p:cNvPicPr>
          <p:nvPr/>
        </p:nvPicPr>
        <p:blipFill>
          <a:blip r:embed="rId6"/>
          <a:stretch>
            <a:fillRect/>
          </a:stretch>
        </p:blipFill>
        <p:spPr>
          <a:xfrm>
            <a:off x="4038600" y="4073525"/>
            <a:ext cx="2414588" cy="1574800"/>
          </a:xfrm>
          <a:prstGeom prst="rect">
            <a:avLst/>
          </a:prstGeom>
        </p:spPr>
      </p:pic>
      <p:pic>
        <p:nvPicPr>
          <p:cNvPr id="12" name="Picture 11">
            <a:extLst>
              <a:ext uri="{FF2B5EF4-FFF2-40B4-BE49-F238E27FC236}">
                <a16:creationId xmlns:a16="http://schemas.microsoft.com/office/drawing/2014/main" id="{EADE087F-D706-BEA2-512C-8DD656C6EC2F}"/>
              </a:ext>
            </a:extLst>
          </p:cNvPr>
          <p:cNvPicPr>
            <a:picLocks noChangeAspect="1"/>
          </p:cNvPicPr>
          <p:nvPr/>
        </p:nvPicPr>
        <p:blipFill>
          <a:blip r:embed="rId7"/>
          <a:stretch>
            <a:fillRect/>
          </a:stretch>
        </p:blipFill>
        <p:spPr>
          <a:xfrm>
            <a:off x="6507163" y="1203325"/>
            <a:ext cx="2387600" cy="2813050"/>
          </a:xfrm>
          <a:prstGeom prst="rect">
            <a:avLst/>
          </a:prstGeom>
        </p:spPr>
      </p:pic>
      <p:pic>
        <p:nvPicPr>
          <p:cNvPr id="11" name="Picture 10">
            <a:extLst>
              <a:ext uri="{FF2B5EF4-FFF2-40B4-BE49-F238E27FC236}">
                <a16:creationId xmlns:a16="http://schemas.microsoft.com/office/drawing/2014/main" id="{985842EB-3E8E-5220-5B38-0D769FD02AFA}"/>
              </a:ext>
            </a:extLst>
          </p:cNvPr>
          <p:cNvPicPr>
            <a:picLocks noChangeAspect="1"/>
          </p:cNvPicPr>
          <p:nvPr/>
        </p:nvPicPr>
        <p:blipFill>
          <a:blip r:embed="rId8"/>
          <a:stretch>
            <a:fillRect/>
          </a:stretch>
        </p:blipFill>
        <p:spPr>
          <a:xfrm>
            <a:off x="6507163" y="4071938"/>
            <a:ext cx="2387600" cy="1577975"/>
          </a:xfrm>
          <a:prstGeom prst="rect">
            <a:avLst/>
          </a:prstGeom>
        </p:spPr>
      </p:pic>
      <p:pic>
        <p:nvPicPr>
          <p:cNvPr id="18" name="Picture 17">
            <a:extLst>
              <a:ext uri="{FF2B5EF4-FFF2-40B4-BE49-F238E27FC236}">
                <a16:creationId xmlns:a16="http://schemas.microsoft.com/office/drawing/2014/main" id="{B4384F6C-DAFB-049F-0C73-47110BD87721}"/>
              </a:ext>
            </a:extLst>
          </p:cNvPr>
          <p:cNvPicPr>
            <a:picLocks noChangeAspect="1"/>
          </p:cNvPicPr>
          <p:nvPr/>
        </p:nvPicPr>
        <p:blipFill>
          <a:blip r:embed="rId9"/>
          <a:stretch>
            <a:fillRect/>
          </a:stretch>
        </p:blipFill>
        <p:spPr>
          <a:xfrm>
            <a:off x="8948738" y="1203325"/>
            <a:ext cx="2276475" cy="2825750"/>
          </a:xfrm>
          <a:prstGeom prst="rect">
            <a:avLst/>
          </a:prstGeom>
        </p:spPr>
      </p:pic>
      <p:pic>
        <p:nvPicPr>
          <p:cNvPr id="15" name="Picture 14">
            <a:extLst>
              <a:ext uri="{FF2B5EF4-FFF2-40B4-BE49-F238E27FC236}">
                <a16:creationId xmlns:a16="http://schemas.microsoft.com/office/drawing/2014/main" id="{5FED5F2C-B2B0-4BD5-3ABE-ACBDBE9A1D70}"/>
              </a:ext>
            </a:extLst>
          </p:cNvPr>
          <p:cNvPicPr>
            <a:picLocks noChangeAspect="1"/>
          </p:cNvPicPr>
          <p:nvPr/>
        </p:nvPicPr>
        <p:blipFill>
          <a:blip r:embed="rId10"/>
          <a:stretch>
            <a:fillRect/>
          </a:stretch>
        </p:blipFill>
        <p:spPr>
          <a:xfrm>
            <a:off x="8948738" y="4083050"/>
            <a:ext cx="2276475" cy="1566863"/>
          </a:xfrm>
          <a:prstGeom prst="rect">
            <a:avLst/>
          </a:prstGeom>
        </p:spPr>
      </p:pic>
      <p:sp>
        <p:nvSpPr>
          <p:cNvPr id="2" name="Title 1">
            <a:extLst>
              <a:ext uri="{FF2B5EF4-FFF2-40B4-BE49-F238E27FC236}">
                <a16:creationId xmlns:a16="http://schemas.microsoft.com/office/drawing/2014/main" id="{F15A57A1-67C2-0DF6-673B-27499E0704B4}"/>
              </a:ext>
            </a:extLst>
          </p:cNvPr>
          <p:cNvSpPr>
            <a:spLocks noGrp="1"/>
          </p:cNvSpPr>
          <p:nvPr>
            <p:ph type="title"/>
          </p:nvPr>
        </p:nvSpPr>
        <p:spPr>
          <a:xfrm>
            <a:off x="640080" y="2074363"/>
            <a:ext cx="2752354" cy="2709275"/>
          </a:xfrm>
          <a:prstGeom prst="ellipse">
            <a:avLst/>
          </a:prstGeom>
          <a:solidFill>
            <a:schemeClr val="tx1">
              <a:lumMod val="85000"/>
              <a:lumOff val="15000"/>
            </a:schemeClr>
          </a:solidFill>
          <a:ln w="174625" cmpd="thinThick">
            <a:solidFill>
              <a:schemeClr val="tx1">
                <a:lumMod val="85000"/>
                <a:lumOff val="15000"/>
              </a:schemeClr>
            </a:solidFill>
          </a:ln>
        </p:spPr>
        <p:txBody>
          <a:bodyPr vert="horz" lIns="91440" tIns="45720" rIns="91440" bIns="45720" rtlCol="0" anchor="ctr">
            <a:normAutofit/>
          </a:bodyPr>
          <a:lstStyle/>
          <a:p>
            <a:pPr algn="ctr"/>
            <a:r>
              <a:rPr lang="en-US" sz="2600" kern="1200">
                <a:solidFill>
                  <a:schemeClr val="bg1"/>
                </a:solidFill>
                <a:latin typeface="+mj-lt"/>
                <a:ea typeface="+mj-ea"/>
                <a:cs typeface="+mj-cs"/>
              </a:rPr>
              <a:t>Comparison of K Values</a:t>
            </a:r>
          </a:p>
        </p:txBody>
      </p:sp>
      <p:pic>
        <p:nvPicPr>
          <p:cNvPr id="3" name="Audio 2">
            <a:hlinkClick r:id="" action="ppaction://media"/>
            <a:extLst>
              <a:ext uri="{FF2B5EF4-FFF2-40B4-BE49-F238E27FC236}">
                <a16:creationId xmlns:a16="http://schemas.microsoft.com/office/drawing/2014/main" id="{611BDC45-CA47-F8FC-4924-CC535C65C6D2}"/>
              </a:ext>
            </a:extLst>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75443728"/>
      </p:ext>
    </p:extLst>
  </p:cSld>
  <p:clrMapOvr>
    <a:masterClrMapping/>
  </p:clrMapOvr>
  <mc:AlternateContent xmlns:mc="http://schemas.openxmlformats.org/markup-compatibility/2006">
    <mc:Choice xmlns:p14="http://schemas.microsoft.com/office/powerpoint/2010/main" Requires="p14">
      <p:transition spd="slow" p14:dur="2000" advTm="41991"/>
    </mc:Choice>
    <mc:Fallback>
      <p:transition spd="slow" advTm="4199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42285737-90EE-47DC-AC80-8AE156B119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 y="-1"/>
            <a:ext cx="4403709" cy="6858001"/>
          </a:xfrm>
          <a:custGeom>
            <a:avLst/>
            <a:gdLst>
              <a:gd name="connsiteX0" fmla="*/ 3223890 w 4403709"/>
              <a:gd name="connsiteY0" fmla="*/ 6858001 h 6858001"/>
              <a:gd name="connsiteX1" fmla="*/ 4101908 w 4403709"/>
              <a:gd name="connsiteY1" fmla="*/ 6858001 h 6858001"/>
              <a:gd name="connsiteX2" fmla="*/ 3254950 w 4403709"/>
              <a:gd name="connsiteY2" fmla="*/ 1599356 h 6858001"/>
              <a:gd name="connsiteX3" fmla="*/ 3254950 w 4403709"/>
              <a:gd name="connsiteY3" fmla="*/ 1594062 h 6858001"/>
              <a:gd name="connsiteX4" fmla="*/ 4403709 w 4403709"/>
              <a:gd name="connsiteY4" fmla="*/ 0 h 6858001"/>
              <a:gd name="connsiteX5" fmla="*/ 3254950 w 4403709"/>
              <a:gd name="connsiteY5" fmla="*/ 0 h 6858001"/>
              <a:gd name="connsiteX6" fmla="*/ 2903520 w 4403709"/>
              <a:gd name="connsiteY6" fmla="*/ 0 h 6858001"/>
              <a:gd name="connsiteX7" fmla="*/ 0 w 4403709"/>
              <a:gd name="connsiteY7" fmla="*/ 0 h 6858001"/>
              <a:gd name="connsiteX8" fmla="*/ 0 w 4403709"/>
              <a:gd name="connsiteY8" fmla="*/ 6858000 h 6858001"/>
              <a:gd name="connsiteX9" fmla="*/ 3223890 w 4403709"/>
              <a:gd name="connsiteY9" fmla="*/ 685800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03709" h="6858001">
                <a:moveTo>
                  <a:pt x="3223890" y="6858001"/>
                </a:moveTo>
                <a:lnTo>
                  <a:pt x="4101908" y="6858001"/>
                </a:lnTo>
                <a:lnTo>
                  <a:pt x="3254950" y="1599356"/>
                </a:lnTo>
                <a:lnTo>
                  <a:pt x="3254950" y="1594062"/>
                </a:lnTo>
                <a:lnTo>
                  <a:pt x="4403709" y="0"/>
                </a:lnTo>
                <a:lnTo>
                  <a:pt x="3254950" y="0"/>
                </a:lnTo>
                <a:lnTo>
                  <a:pt x="2903520" y="0"/>
                </a:lnTo>
                <a:lnTo>
                  <a:pt x="0" y="0"/>
                </a:lnTo>
                <a:lnTo>
                  <a:pt x="0" y="6858000"/>
                </a:lnTo>
                <a:lnTo>
                  <a:pt x="3223890" y="6858000"/>
                </a:lnTo>
                <a:close/>
              </a:path>
            </a:pathLst>
          </a:custGeom>
          <a:ln>
            <a:noFill/>
          </a:ln>
        </p:spPr>
        <p:style>
          <a:lnRef idx="2">
            <a:schemeClr val="accent1">
              <a:shade val="50000"/>
            </a:schemeClr>
          </a:lnRef>
          <a:fillRef idx="1002">
            <a:schemeClr val="dk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25" name="Group 24">
            <a:extLst>
              <a:ext uri="{FF2B5EF4-FFF2-40B4-BE49-F238E27FC236}">
                <a16:creationId xmlns:a16="http://schemas.microsoft.com/office/drawing/2014/main" id="{B57BDC17-F1B3-455F-BBF1-680AA1F25C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315292" y="0"/>
            <a:ext cx="2436813" cy="6858001"/>
            <a:chOff x="1320800" y="0"/>
            <a:chExt cx="2436813" cy="6858001"/>
          </a:xfrm>
        </p:grpSpPr>
        <p:sp>
          <p:nvSpPr>
            <p:cNvPr id="26" name="Freeform 6">
              <a:extLst>
                <a:ext uri="{FF2B5EF4-FFF2-40B4-BE49-F238E27FC236}">
                  <a16:creationId xmlns:a16="http://schemas.microsoft.com/office/drawing/2014/main" id="{64E2FA9A-FEF7-4501-B0EB-5E45EDD217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27" name="Freeform 7">
              <a:extLst>
                <a:ext uri="{FF2B5EF4-FFF2-40B4-BE49-F238E27FC236}">
                  <a16:creationId xmlns:a16="http://schemas.microsoft.com/office/drawing/2014/main" id="{BC38192B-B4CB-47D4-A3B1-10010247F1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rgbClr val="595959"/>
            </a:solidFill>
            <a:ln>
              <a:noFill/>
            </a:ln>
          </p:spPr>
        </p:sp>
        <p:sp>
          <p:nvSpPr>
            <p:cNvPr id="28" name="Freeform 8">
              <a:extLst>
                <a:ext uri="{FF2B5EF4-FFF2-40B4-BE49-F238E27FC236}">
                  <a16:creationId xmlns:a16="http://schemas.microsoft.com/office/drawing/2014/main" id="{96330E33-E171-4B0F-82B5-AF7230399B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rgbClr val="262626"/>
            </a:solidFill>
            <a:ln>
              <a:noFill/>
            </a:ln>
          </p:spPr>
        </p:sp>
        <p:sp>
          <p:nvSpPr>
            <p:cNvPr id="29" name="Freeform 9">
              <a:extLst>
                <a:ext uri="{FF2B5EF4-FFF2-40B4-BE49-F238E27FC236}">
                  <a16:creationId xmlns:a16="http://schemas.microsoft.com/office/drawing/2014/main" id="{332B1723-69BF-42D7-B757-0FA059E152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30" name="Freeform 10">
              <a:extLst>
                <a:ext uri="{FF2B5EF4-FFF2-40B4-BE49-F238E27FC236}">
                  <a16:creationId xmlns:a16="http://schemas.microsoft.com/office/drawing/2014/main" id="{F115D62D-1E96-48D1-A78D-D370A0BFB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31" name="Freeform 11">
              <a:extLst>
                <a:ext uri="{FF2B5EF4-FFF2-40B4-BE49-F238E27FC236}">
                  <a16:creationId xmlns:a16="http://schemas.microsoft.com/office/drawing/2014/main" id="{91C2876A-169D-4822-A766-C00578C88B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rgbClr val="404040"/>
            </a:solidFill>
            <a:ln>
              <a:noFill/>
            </a:ln>
          </p:spPr>
        </p:sp>
      </p:grpSp>
      <p:sp>
        <p:nvSpPr>
          <p:cNvPr id="2" name="Title 1">
            <a:extLst>
              <a:ext uri="{FF2B5EF4-FFF2-40B4-BE49-F238E27FC236}">
                <a16:creationId xmlns:a16="http://schemas.microsoft.com/office/drawing/2014/main" id="{DE1EB390-7742-B081-5326-24D77186F6AB}"/>
              </a:ext>
            </a:extLst>
          </p:cNvPr>
          <p:cNvSpPr>
            <a:spLocks noGrp="1"/>
          </p:cNvSpPr>
          <p:nvPr>
            <p:ph type="title"/>
          </p:nvPr>
        </p:nvSpPr>
        <p:spPr>
          <a:xfrm>
            <a:off x="535020" y="685800"/>
            <a:ext cx="2780271" cy="5105400"/>
          </a:xfrm>
        </p:spPr>
        <p:txBody>
          <a:bodyPr vert="horz" lIns="91440" tIns="45720" rIns="91440" bIns="45720" rtlCol="0">
            <a:normAutofit/>
          </a:bodyPr>
          <a:lstStyle/>
          <a:p>
            <a:r>
              <a:rPr lang="en-US" sz="3400" dirty="0">
                <a:solidFill>
                  <a:srgbClr val="FFFFFF"/>
                </a:solidFill>
              </a:rPr>
              <a:t>Case 1</a:t>
            </a:r>
            <a:br>
              <a:rPr lang="en-US" sz="3400" kern="1200" dirty="0">
                <a:solidFill>
                  <a:srgbClr val="FFFFFF"/>
                </a:solidFill>
                <a:latin typeface="+mj-lt"/>
                <a:ea typeface="+mj-ea"/>
                <a:cs typeface="+mj-cs"/>
              </a:rPr>
            </a:br>
            <a:r>
              <a:rPr lang="en-US" sz="3400" kern="1200" dirty="0">
                <a:solidFill>
                  <a:srgbClr val="FFFFFF"/>
                </a:solidFill>
                <a:latin typeface="+mj-lt"/>
                <a:ea typeface="+mj-ea"/>
                <a:cs typeface="+mj-cs"/>
              </a:rPr>
              <a:t>System Performance Characteristics</a:t>
            </a:r>
            <a:br>
              <a:rPr lang="en-US" sz="3400" kern="1200" dirty="0">
                <a:solidFill>
                  <a:srgbClr val="FFFFFF"/>
                </a:solidFill>
                <a:latin typeface="+mj-lt"/>
                <a:ea typeface="+mj-ea"/>
                <a:cs typeface="+mj-cs"/>
              </a:rPr>
            </a:br>
            <a:r>
              <a:rPr lang="en-US" sz="3400" kern="1200" dirty="0">
                <a:solidFill>
                  <a:srgbClr val="FFFFFF"/>
                </a:solidFill>
                <a:latin typeface="+mj-lt"/>
                <a:ea typeface="+mj-ea"/>
                <a:cs typeface="+mj-cs"/>
              </a:rPr>
              <a:t>K=2</a:t>
            </a:r>
          </a:p>
        </p:txBody>
      </p:sp>
      <p:graphicFrame>
        <p:nvGraphicFramePr>
          <p:cNvPr id="4" name="Table 4">
            <a:extLst>
              <a:ext uri="{FF2B5EF4-FFF2-40B4-BE49-F238E27FC236}">
                <a16:creationId xmlns:a16="http://schemas.microsoft.com/office/drawing/2014/main" id="{DA46D7ED-6FE0-FE99-0AD6-FA59AF2ACE3D}"/>
              </a:ext>
            </a:extLst>
          </p:cNvPr>
          <p:cNvGraphicFramePr>
            <a:graphicFrameLocks noGrp="1"/>
          </p:cNvGraphicFramePr>
          <p:nvPr>
            <p:ph idx="1"/>
            <p:extLst>
              <p:ext uri="{D42A27DB-BD31-4B8C-83A1-F6EECF244321}">
                <p14:modId xmlns:p14="http://schemas.microsoft.com/office/powerpoint/2010/main" val="3240024033"/>
              </p:ext>
            </p:extLst>
          </p:nvPr>
        </p:nvGraphicFramePr>
        <p:xfrm>
          <a:off x="5010150" y="855195"/>
          <a:ext cx="6492876" cy="4766616"/>
        </p:xfrm>
        <a:graphic>
          <a:graphicData uri="http://schemas.openxmlformats.org/drawingml/2006/table">
            <a:tbl>
              <a:tblPr firstRow="1" bandRow="1">
                <a:tableStyleId>{22838BEF-8BB2-4498-84A7-C5851F593DF1}</a:tableStyleId>
              </a:tblPr>
              <a:tblGrid>
                <a:gridCol w="4655785">
                  <a:extLst>
                    <a:ext uri="{9D8B030D-6E8A-4147-A177-3AD203B41FA5}">
                      <a16:colId xmlns:a16="http://schemas.microsoft.com/office/drawing/2014/main" val="3369299599"/>
                    </a:ext>
                  </a:extLst>
                </a:gridCol>
                <a:gridCol w="1837091">
                  <a:extLst>
                    <a:ext uri="{9D8B030D-6E8A-4147-A177-3AD203B41FA5}">
                      <a16:colId xmlns:a16="http://schemas.microsoft.com/office/drawing/2014/main" val="3921103360"/>
                    </a:ext>
                  </a:extLst>
                </a:gridCol>
              </a:tblGrid>
              <a:tr h="595827">
                <a:tc>
                  <a:txBody>
                    <a:bodyPr/>
                    <a:lstStyle/>
                    <a:p>
                      <a:pPr algn="ctr"/>
                      <a:r>
                        <a:rPr lang="en-US" sz="2800" b="0">
                          <a:latin typeface="Arial" panose="020B0604020202020204" pitchFamily="34" charset="0"/>
                          <a:cs typeface="Arial" panose="020B0604020202020204" pitchFamily="34" charset="0"/>
                        </a:rPr>
                        <a:t>Rise Time</a:t>
                      </a:r>
                    </a:p>
                  </a:txBody>
                  <a:tcPr marL="139209" marR="139209" marT="69604" marB="69604"/>
                </a:tc>
                <a:tc>
                  <a:txBody>
                    <a:bodyPr/>
                    <a:lstStyle/>
                    <a:p>
                      <a:pPr algn="ctr"/>
                      <a:r>
                        <a:rPr lang="en-US" sz="2800" b="0" dirty="0">
                          <a:latin typeface="Arial" panose="020B0604020202020204" pitchFamily="34" charset="0"/>
                          <a:cs typeface="Arial" panose="020B0604020202020204" pitchFamily="34" charset="0"/>
                        </a:rPr>
                        <a:t>6.41s</a:t>
                      </a:r>
                    </a:p>
                  </a:txBody>
                  <a:tcPr marL="139209" marR="139209" marT="69604" marB="69604"/>
                </a:tc>
                <a:extLst>
                  <a:ext uri="{0D108BD9-81ED-4DB2-BD59-A6C34878D82A}">
                    <a16:rowId xmlns:a16="http://schemas.microsoft.com/office/drawing/2014/main" val="314670560"/>
                  </a:ext>
                </a:extLst>
              </a:tr>
              <a:tr h="595827">
                <a:tc>
                  <a:txBody>
                    <a:bodyPr/>
                    <a:lstStyle/>
                    <a:p>
                      <a:pPr algn="ctr"/>
                      <a:r>
                        <a:rPr lang="en-US" sz="2800" b="0">
                          <a:latin typeface="Arial" panose="020B0604020202020204" pitchFamily="34" charset="0"/>
                          <a:cs typeface="Arial" panose="020B0604020202020204" pitchFamily="34" charset="0"/>
                        </a:rPr>
                        <a:t>Settling Time</a:t>
                      </a:r>
                    </a:p>
                  </a:txBody>
                  <a:tcPr marL="139209" marR="139209" marT="69604" marB="69604"/>
                </a:tc>
                <a:tc>
                  <a:txBody>
                    <a:bodyPr/>
                    <a:lstStyle/>
                    <a:p>
                      <a:pPr algn="ctr"/>
                      <a:r>
                        <a:rPr lang="en-US" sz="2800" b="0" dirty="0">
                          <a:latin typeface="Arial" panose="020B0604020202020204" pitchFamily="34" charset="0"/>
                          <a:cs typeface="Arial" panose="020B0604020202020204" pitchFamily="34" charset="0"/>
                        </a:rPr>
                        <a:t>8 s</a:t>
                      </a:r>
                    </a:p>
                  </a:txBody>
                  <a:tcPr marL="139209" marR="139209" marT="69604" marB="69604"/>
                </a:tc>
                <a:extLst>
                  <a:ext uri="{0D108BD9-81ED-4DB2-BD59-A6C34878D82A}">
                    <a16:rowId xmlns:a16="http://schemas.microsoft.com/office/drawing/2014/main" val="4062761844"/>
                  </a:ext>
                </a:extLst>
              </a:tr>
              <a:tr h="595827">
                <a:tc>
                  <a:txBody>
                    <a:bodyPr/>
                    <a:lstStyle/>
                    <a:p>
                      <a:pPr algn="ctr"/>
                      <a:r>
                        <a:rPr lang="en-US" sz="2800" b="0" dirty="0">
                          <a:latin typeface="Arial" panose="020B0604020202020204" pitchFamily="34" charset="0"/>
                          <a:cs typeface="Arial" panose="020B0604020202020204" pitchFamily="34" charset="0"/>
                        </a:rPr>
                        <a:t>Peak Time</a:t>
                      </a:r>
                    </a:p>
                  </a:txBody>
                  <a:tcPr marL="139209" marR="139209" marT="69604" marB="69604"/>
                </a:tc>
                <a:tc>
                  <a:txBody>
                    <a:bodyPr/>
                    <a:lstStyle/>
                    <a:p>
                      <a:pPr algn="ctr"/>
                      <a:r>
                        <a:rPr lang="en-US" sz="2800" b="0" dirty="0">
                          <a:latin typeface="Arial" panose="020B0604020202020204" pitchFamily="34" charset="0"/>
                          <a:cs typeface="Arial" panose="020B0604020202020204" pitchFamily="34" charset="0"/>
                        </a:rPr>
                        <a:t>8.12 s</a:t>
                      </a:r>
                    </a:p>
                  </a:txBody>
                  <a:tcPr marL="139209" marR="139209" marT="69604" marB="69604"/>
                </a:tc>
                <a:extLst>
                  <a:ext uri="{0D108BD9-81ED-4DB2-BD59-A6C34878D82A}">
                    <a16:rowId xmlns:a16="http://schemas.microsoft.com/office/drawing/2014/main" val="2790975165"/>
                  </a:ext>
                </a:extLst>
              </a:tr>
              <a:tr h="595827">
                <a:tc>
                  <a:txBody>
                    <a:bodyPr/>
                    <a:lstStyle/>
                    <a:p>
                      <a:pPr algn="ctr"/>
                      <a:r>
                        <a:rPr lang="en-US" sz="2800" b="0">
                          <a:latin typeface="Arial" panose="020B0604020202020204" pitchFamily="34" charset="0"/>
                          <a:cs typeface="Arial" panose="020B0604020202020204" pitchFamily="34" charset="0"/>
                        </a:rPr>
                        <a:t>Overshoot</a:t>
                      </a:r>
                    </a:p>
                  </a:txBody>
                  <a:tcPr marL="139209" marR="139209" marT="69604" marB="69604"/>
                </a:tc>
                <a:tc>
                  <a:txBody>
                    <a:bodyPr/>
                    <a:lstStyle/>
                    <a:p>
                      <a:pPr algn="ctr"/>
                      <a:r>
                        <a:rPr lang="en-US" sz="2800" b="0" dirty="0">
                          <a:latin typeface="Arial" panose="020B0604020202020204" pitchFamily="34" charset="0"/>
                          <a:cs typeface="Arial" panose="020B0604020202020204" pitchFamily="34" charset="0"/>
                        </a:rPr>
                        <a:t>1.73%</a:t>
                      </a:r>
                    </a:p>
                  </a:txBody>
                  <a:tcPr marL="139209" marR="139209" marT="69604" marB="69604"/>
                </a:tc>
                <a:extLst>
                  <a:ext uri="{0D108BD9-81ED-4DB2-BD59-A6C34878D82A}">
                    <a16:rowId xmlns:a16="http://schemas.microsoft.com/office/drawing/2014/main" val="166338651"/>
                  </a:ext>
                </a:extLst>
              </a:tr>
              <a:tr h="595827">
                <a:tc>
                  <a:txBody>
                    <a:bodyPr/>
                    <a:lstStyle/>
                    <a:p>
                      <a:pPr algn="ctr"/>
                      <a:r>
                        <a:rPr lang="en-US" sz="2800" b="0">
                          <a:latin typeface="Arial" panose="020B0604020202020204" pitchFamily="34" charset="0"/>
                          <a:cs typeface="Arial" panose="020B0604020202020204" pitchFamily="34" charset="0"/>
                        </a:rPr>
                        <a:t>Steady State Error</a:t>
                      </a:r>
                    </a:p>
                  </a:txBody>
                  <a:tcPr marL="139209" marR="139209" marT="69604" marB="69604"/>
                </a:tc>
                <a:tc>
                  <a:txBody>
                    <a:bodyPr/>
                    <a:lstStyle/>
                    <a:p>
                      <a:pPr algn="ctr"/>
                      <a:r>
                        <a:rPr lang="en-US" sz="2800" b="0" dirty="0">
                          <a:latin typeface="Arial" panose="020B0604020202020204" pitchFamily="34" charset="0"/>
                          <a:cs typeface="Arial" panose="020B0604020202020204" pitchFamily="34" charset="0"/>
                        </a:rPr>
                        <a:t>50</a:t>
                      </a:r>
                    </a:p>
                  </a:txBody>
                  <a:tcPr marL="139209" marR="139209" marT="69604" marB="69604"/>
                </a:tc>
                <a:extLst>
                  <a:ext uri="{0D108BD9-81ED-4DB2-BD59-A6C34878D82A}">
                    <a16:rowId xmlns:a16="http://schemas.microsoft.com/office/drawing/2014/main" val="4135775469"/>
                  </a:ext>
                </a:extLst>
              </a:tr>
              <a:tr h="595827">
                <a:tc>
                  <a:txBody>
                    <a:bodyPr/>
                    <a:lstStyle/>
                    <a:p>
                      <a:pPr algn="ctr"/>
                      <a:r>
                        <a:rPr lang="en-US" sz="2800" b="0">
                          <a:latin typeface="Arial" panose="020B0604020202020204" pitchFamily="34" charset="0"/>
                          <a:cs typeface="Arial" panose="020B0604020202020204" pitchFamily="34" charset="0"/>
                        </a:rPr>
                        <a:t>System Type</a:t>
                      </a:r>
                    </a:p>
                  </a:txBody>
                  <a:tcPr marL="139209" marR="139209" marT="69604" marB="69604"/>
                </a:tc>
                <a:tc>
                  <a:txBody>
                    <a:bodyPr/>
                    <a:lstStyle/>
                    <a:p>
                      <a:pPr algn="ctr"/>
                      <a:r>
                        <a:rPr lang="en-US" sz="2800" b="0" dirty="0">
                          <a:latin typeface="Arial" panose="020B0604020202020204" pitchFamily="34" charset="0"/>
                          <a:cs typeface="Arial" panose="020B0604020202020204" pitchFamily="34" charset="0"/>
                        </a:rPr>
                        <a:t>0</a:t>
                      </a:r>
                    </a:p>
                  </a:txBody>
                  <a:tcPr marL="139209" marR="139209" marT="69604" marB="69604"/>
                </a:tc>
                <a:extLst>
                  <a:ext uri="{0D108BD9-81ED-4DB2-BD59-A6C34878D82A}">
                    <a16:rowId xmlns:a16="http://schemas.microsoft.com/office/drawing/2014/main" val="1962115547"/>
                  </a:ext>
                </a:extLst>
              </a:tr>
              <a:tr h="595827">
                <a:tc>
                  <a:txBody>
                    <a:bodyPr/>
                    <a:lstStyle/>
                    <a:p>
                      <a:pPr algn="ctr"/>
                      <a:r>
                        <a:rPr lang="en-US" sz="2800" b="0" dirty="0">
                          <a:latin typeface="Arial" panose="020B0604020202020204" pitchFamily="34" charset="0"/>
                          <a:cs typeface="Arial" panose="020B0604020202020204" pitchFamily="34" charset="0"/>
                        </a:rPr>
                        <a:t>Static Error Constant</a:t>
                      </a:r>
                    </a:p>
                  </a:txBody>
                  <a:tcPr marL="139209" marR="139209" marT="69604" marB="69604"/>
                </a:tc>
                <a:tc>
                  <a:txBody>
                    <a:bodyPr/>
                    <a:lstStyle/>
                    <a:p>
                      <a:pPr algn="ctr"/>
                      <a:r>
                        <a:rPr lang="en-US" sz="2800" b="0" dirty="0">
                          <a:latin typeface="Arial" panose="020B0604020202020204" pitchFamily="34" charset="0"/>
                          <a:cs typeface="Arial" panose="020B0604020202020204" pitchFamily="34" charset="0"/>
                        </a:rPr>
                        <a:t>1</a:t>
                      </a:r>
                    </a:p>
                  </a:txBody>
                  <a:tcPr marL="139209" marR="139209" marT="69604" marB="69604"/>
                </a:tc>
                <a:extLst>
                  <a:ext uri="{0D108BD9-81ED-4DB2-BD59-A6C34878D82A}">
                    <a16:rowId xmlns:a16="http://schemas.microsoft.com/office/drawing/2014/main" val="796220751"/>
                  </a:ext>
                </a:extLst>
              </a:tr>
              <a:tr h="595827">
                <a:tc>
                  <a:txBody>
                    <a:bodyPr/>
                    <a:lstStyle/>
                    <a:p>
                      <a:pPr algn="ctr"/>
                      <a:r>
                        <a:rPr lang="en-US" sz="2800" b="0" dirty="0">
                          <a:latin typeface="Arial" panose="020B0604020202020204" pitchFamily="34" charset="0"/>
                          <a:cs typeface="Arial" panose="020B0604020202020204" pitchFamily="34" charset="0"/>
                        </a:rPr>
                        <a:t>Stability (Pole Location)</a:t>
                      </a:r>
                    </a:p>
                  </a:txBody>
                  <a:tcPr marL="139209" marR="139209" marT="69604" marB="69604"/>
                </a:tc>
                <a:tc>
                  <a:txBody>
                    <a:bodyPr/>
                    <a:lstStyle/>
                    <a:p>
                      <a:pPr algn="ctr"/>
                      <a:r>
                        <a:rPr lang="en-US" sz="2800" b="0" dirty="0">
                          <a:latin typeface="Arial" panose="020B0604020202020204" pitchFamily="34" charset="0"/>
                          <a:cs typeface="Arial" panose="020B0604020202020204" pitchFamily="34" charset="0"/>
                        </a:rPr>
                        <a:t>-.5 +/- .4i</a:t>
                      </a:r>
                    </a:p>
                  </a:txBody>
                  <a:tcPr marL="139209" marR="139209" marT="69604" marB="69604"/>
                </a:tc>
                <a:extLst>
                  <a:ext uri="{0D108BD9-81ED-4DB2-BD59-A6C34878D82A}">
                    <a16:rowId xmlns:a16="http://schemas.microsoft.com/office/drawing/2014/main" val="2694251762"/>
                  </a:ext>
                </a:extLst>
              </a:tr>
            </a:tbl>
          </a:graphicData>
        </a:graphic>
      </p:graphicFrame>
      <p:pic>
        <p:nvPicPr>
          <p:cNvPr id="3" name="Audio 2">
            <a:hlinkClick r:id="" action="ppaction://media"/>
            <a:extLst>
              <a:ext uri="{FF2B5EF4-FFF2-40B4-BE49-F238E27FC236}">
                <a16:creationId xmlns:a16="http://schemas.microsoft.com/office/drawing/2014/main" id="{D27C403D-BB77-DD35-49BB-3F6BD17F645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245374036"/>
      </p:ext>
    </p:extLst>
  </p:cSld>
  <p:clrMapOvr>
    <a:masterClrMapping/>
  </p:clrMapOvr>
  <mc:AlternateContent xmlns:mc="http://schemas.openxmlformats.org/markup-compatibility/2006">
    <mc:Choice xmlns:p14="http://schemas.microsoft.com/office/powerpoint/2010/main" Requires="p14">
      <p:transition spd="slow" p14:dur="2000" advTm="117965"/>
    </mc:Choice>
    <mc:Fallback>
      <p:transition spd="slow" advTm="11796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1067</TotalTime>
  <Words>2159</Words>
  <Application>Microsoft Office PowerPoint</Application>
  <PresentationFormat>Widescreen</PresentationFormat>
  <Paragraphs>166</Paragraphs>
  <Slides>14</Slides>
  <Notes>14</Notes>
  <HiddenSlides>0</HiddenSlides>
  <MMClips>14</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Arial</vt:lpstr>
      <vt:lpstr>Calibri</vt:lpstr>
      <vt:lpstr>Calibri Light</vt:lpstr>
      <vt:lpstr>Cambria Math</vt:lpstr>
      <vt:lpstr>Menlo</vt:lpstr>
      <vt:lpstr>Office Theme</vt:lpstr>
      <vt:lpstr>Challenge Assessment 4 Control Theory</vt:lpstr>
      <vt:lpstr>The Problem</vt:lpstr>
      <vt:lpstr>Differences Between Cases</vt:lpstr>
      <vt:lpstr>Case 1- Block Diagram &amp; Simplification</vt:lpstr>
      <vt:lpstr>Case 1 Transfer Function</vt:lpstr>
      <vt:lpstr>Performance Specifications for Case 1</vt:lpstr>
      <vt:lpstr>MatLab Code for Case 1</vt:lpstr>
      <vt:lpstr>Comparison of K Values</vt:lpstr>
      <vt:lpstr>Case 1 System Performance Characteristics K=2</vt:lpstr>
      <vt:lpstr>Case 2- Block Diagram &amp; Simplification</vt:lpstr>
      <vt:lpstr>Case 2 Transfer Functions &amp; Performance Specifications</vt:lpstr>
      <vt:lpstr>MatLab Code for Case 2, K = 2</vt:lpstr>
      <vt:lpstr>Case 2 System Performance Characteristics</vt:lpstr>
      <vt:lpstr>Comparison of Case 1 &amp; Case 2</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Rebecca Foster</dc:creator>
  <cp:lastModifiedBy>Rebecca Foster</cp:lastModifiedBy>
  <cp:revision>1</cp:revision>
  <dcterms:created xsi:type="dcterms:W3CDTF">2022-05-09T20:03:56Z</dcterms:created>
  <dcterms:modified xsi:type="dcterms:W3CDTF">2022-05-13T13:04:33Z</dcterms:modified>
</cp:coreProperties>
</file>